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6" r:id="rId3"/>
    <p:sldId id="271" r:id="rId4"/>
    <p:sldId id="272" r:id="rId5"/>
    <p:sldId id="260" r:id="rId6"/>
    <p:sldId id="262" r:id="rId7"/>
    <p:sldId id="281" r:id="rId8"/>
    <p:sldId id="282" r:id="rId9"/>
    <p:sldId id="283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92B6E-B02E-41E1-8C1F-A7A61E62BD05}" v="123" dt="2022-05-26T07:04:10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호진" userId="e7b51f9e24c37788" providerId="LiveId" clId="{1BE8039B-E17B-476B-BA8D-351F077FF839}"/>
    <pc:docChg chg="addSld modSld sldOrd">
      <pc:chgData name="이 호진" userId="e7b51f9e24c37788" providerId="LiveId" clId="{1BE8039B-E17B-476B-BA8D-351F077FF839}" dt="2022-05-13T08:55:15.231" v="1016" actId="20577"/>
      <pc:docMkLst>
        <pc:docMk/>
      </pc:docMkLst>
      <pc:sldChg chg="addSp modSp mod">
        <pc:chgData name="이 호진" userId="e7b51f9e24c37788" providerId="LiveId" clId="{1BE8039B-E17B-476B-BA8D-351F077FF839}" dt="2022-05-13T08:42:22.531" v="140" actId="14100"/>
        <pc:sldMkLst>
          <pc:docMk/>
          <pc:sldMk cId="2184666338" sldId="256"/>
        </pc:sldMkLst>
        <pc:spChg chg="add mod">
          <ac:chgData name="이 호진" userId="e7b51f9e24c37788" providerId="LiveId" clId="{1BE8039B-E17B-476B-BA8D-351F077FF839}" dt="2022-05-13T08:41:08.779" v="0"/>
          <ac:spMkLst>
            <pc:docMk/>
            <pc:sldMk cId="2184666338" sldId="256"/>
            <ac:spMk id="2" creationId="{0B533503-591B-CE08-2CF8-93764F16A9F7}"/>
          </ac:spMkLst>
        </pc:spChg>
        <pc:spChg chg="add mod">
          <ac:chgData name="이 호진" userId="e7b51f9e24c37788" providerId="LiveId" clId="{1BE8039B-E17B-476B-BA8D-351F077FF839}" dt="2022-05-13T08:41:08.779" v="0"/>
          <ac:spMkLst>
            <pc:docMk/>
            <pc:sldMk cId="2184666338" sldId="256"/>
            <ac:spMk id="3" creationId="{FE882596-B4CC-6555-680D-A712BC42322B}"/>
          </ac:spMkLst>
        </pc:spChg>
        <pc:spChg chg="add mod">
          <ac:chgData name="이 호진" userId="e7b51f9e24c37788" providerId="LiveId" clId="{1BE8039B-E17B-476B-BA8D-351F077FF839}" dt="2022-05-13T08:41:18.864" v="8" actId="14100"/>
          <ac:spMkLst>
            <pc:docMk/>
            <pc:sldMk cId="2184666338" sldId="256"/>
            <ac:spMk id="4" creationId="{D2CC6BDF-AAA2-19E3-670F-80797817C1DE}"/>
          </ac:spMkLst>
        </pc:spChg>
        <pc:spChg chg="add mod">
          <ac:chgData name="이 호진" userId="e7b51f9e24c37788" providerId="LiveId" clId="{1BE8039B-E17B-476B-BA8D-351F077FF839}" dt="2022-05-13T08:41:25.357" v="27"/>
          <ac:spMkLst>
            <pc:docMk/>
            <pc:sldMk cId="2184666338" sldId="256"/>
            <ac:spMk id="5" creationId="{0281D26A-912F-DA87-0C31-047DBADFDD89}"/>
          </ac:spMkLst>
        </pc:spChg>
        <pc:spChg chg="add mod">
          <ac:chgData name="이 호진" userId="e7b51f9e24c37788" providerId="LiveId" clId="{1BE8039B-E17B-476B-BA8D-351F077FF839}" dt="2022-05-13T08:41:56.923" v="36" actId="6549"/>
          <ac:spMkLst>
            <pc:docMk/>
            <pc:sldMk cId="2184666338" sldId="256"/>
            <ac:spMk id="7" creationId="{7CA2BC6A-8622-378D-781B-17A25B5A9C7C}"/>
          </ac:spMkLst>
        </pc:spChg>
        <pc:spChg chg="add mod">
          <ac:chgData name="이 호진" userId="e7b51f9e24c37788" providerId="LiveId" clId="{1BE8039B-E17B-476B-BA8D-351F077FF839}" dt="2022-05-13T08:42:22.531" v="140" actId="14100"/>
          <ac:spMkLst>
            <pc:docMk/>
            <pc:sldMk cId="2184666338" sldId="256"/>
            <ac:spMk id="8" creationId="{A6B608FD-058E-F0A1-B35A-F530BA00B8A2}"/>
          </ac:spMkLst>
        </pc:spChg>
        <pc:picChg chg="add mod">
          <ac:chgData name="이 호진" userId="e7b51f9e24c37788" providerId="LiveId" clId="{1BE8039B-E17B-476B-BA8D-351F077FF839}" dt="2022-05-13T08:41:52.815" v="28"/>
          <ac:picMkLst>
            <pc:docMk/>
            <pc:sldMk cId="2184666338" sldId="256"/>
            <ac:picMk id="6" creationId="{6B207170-BEC9-E541-CA02-0EA64C68F948}"/>
          </ac:picMkLst>
        </pc:picChg>
      </pc:sldChg>
      <pc:sldChg chg="addSp delSp modSp add mod">
        <pc:chgData name="이 호진" userId="e7b51f9e24c37788" providerId="LiveId" clId="{1BE8039B-E17B-476B-BA8D-351F077FF839}" dt="2022-05-13T08:53:18.629" v="866" actId="1076"/>
        <pc:sldMkLst>
          <pc:docMk/>
          <pc:sldMk cId="467707571" sldId="257"/>
        </pc:sldMkLst>
        <pc:spChg chg="del">
          <ac:chgData name="이 호진" userId="e7b51f9e24c37788" providerId="LiveId" clId="{1BE8039B-E17B-476B-BA8D-351F077FF839}" dt="2022-05-13T08:42:28.519" v="142" actId="478"/>
          <ac:spMkLst>
            <pc:docMk/>
            <pc:sldMk cId="467707571" sldId="257"/>
            <ac:spMk id="7" creationId="{7CA2BC6A-8622-378D-781B-17A25B5A9C7C}"/>
          </ac:spMkLst>
        </pc:spChg>
        <pc:spChg chg="del">
          <ac:chgData name="이 호진" userId="e7b51f9e24c37788" providerId="LiveId" clId="{1BE8039B-E17B-476B-BA8D-351F077FF839}" dt="2022-05-13T08:42:28.519" v="142" actId="478"/>
          <ac:spMkLst>
            <pc:docMk/>
            <pc:sldMk cId="467707571" sldId="257"/>
            <ac:spMk id="8" creationId="{A6B608FD-058E-F0A1-B35A-F530BA00B8A2}"/>
          </ac:spMkLst>
        </pc:spChg>
        <pc:spChg chg="add mod">
          <ac:chgData name="이 호진" userId="e7b51f9e24c37788" providerId="LiveId" clId="{1BE8039B-E17B-476B-BA8D-351F077FF839}" dt="2022-05-13T08:48:52.011" v="339" actId="6549"/>
          <ac:spMkLst>
            <pc:docMk/>
            <pc:sldMk cId="467707571" sldId="257"/>
            <ac:spMk id="9" creationId="{3B7C5CE0-39D3-E97E-F8CA-675E71837D68}"/>
          </ac:spMkLst>
        </pc:spChg>
        <pc:spChg chg="add mod">
          <ac:chgData name="이 호진" userId="e7b51f9e24c37788" providerId="LiveId" clId="{1BE8039B-E17B-476B-BA8D-351F077FF839}" dt="2022-05-13T08:49:55.857" v="506" actId="14100"/>
          <ac:spMkLst>
            <pc:docMk/>
            <pc:sldMk cId="467707571" sldId="257"/>
            <ac:spMk id="10" creationId="{CD2462E7-D613-5CAB-E20A-8CB0FB4444D6}"/>
          </ac:spMkLst>
        </pc:spChg>
        <pc:spChg chg="add mod">
          <ac:chgData name="이 호진" userId="e7b51f9e24c37788" providerId="LiveId" clId="{1BE8039B-E17B-476B-BA8D-351F077FF839}" dt="2022-05-13T08:53:15.559" v="865" actId="1076"/>
          <ac:spMkLst>
            <pc:docMk/>
            <pc:sldMk cId="467707571" sldId="257"/>
            <ac:spMk id="11" creationId="{B932DCF6-99C0-BA87-AFA0-7FE15E8D1945}"/>
          </ac:spMkLst>
        </pc:spChg>
        <pc:spChg chg="add mod">
          <ac:chgData name="이 호진" userId="e7b51f9e24c37788" providerId="LiveId" clId="{1BE8039B-E17B-476B-BA8D-351F077FF839}" dt="2022-05-13T08:53:15.559" v="865" actId="1076"/>
          <ac:spMkLst>
            <pc:docMk/>
            <pc:sldMk cId="467707571" sldId="257"/>
            <ac:spMk id="12" creationId="{0C4C77E1-D471-9C7D-02E9-5C614C9DC7AD}"/>
          </ac:spMkLst>
        </pc:spChg>
        <pc:spChg chg="add mod">
          <ac:chgData name="이 호진" userId="e7b51f9e24c37788" providerId="LiveId" clId="{1BE8039B-E17B-476B-BA8D-351F077FF839}" dt="2022-05-13T08:53:15.559" v="865" actId="1076"/>
          <ac:spMkLst>
            <pc:docMk/>
            <pc:sldMk cId="467707571" sldId="257"/>
            <ac:spMk id="13" creationId="{B432CA64-0483-CB76-171B-B2E313799F61}"/>
          </ac:spMkLst>
        </pc:spChg>
        <pc:spChg chg="add mod">
          <ac:chgData name="이 호진" userId="e7b51f9e24c37788" providerId="LiveId" clId="{1BE8039B-E17B-476B-BA8D-351F077FF839}" dt="2022-05-13T08:53:15.559" v="865" actId="1076"/>
          <ac:spMkLst>
            <pc:docMk/>
            <pc:sldMk cId="467707571" sldId="257"/>
            <ac:spMk id="14" creationId="{38AC16EA-DD7E-7ABE-9D83-234AAFBDCED6}"/>
          </ac:spMkLst>
        </pc:spChg>
        <pc:picChg chg="del">
          <ac:chgData name="이 호진" userId="e7b51f9e24c37788" providerId="LiveId" clId="{1BE8039B-E17B-476B-BA8D-351F077FF839}" dt="2022-05-13T08:42:28.519" v="142" actId="478"/>
          <ac:picMkLst>
            <pc:docMk/>
            <pc:sldMk cId="467707571" sldId="257"/>
            <ac:picMk id="6" creationId="{6B207170-BEC9-E541-CA02-0EA64C68F948}"/>
          </ac:picMkLst>
        </pc:picChg>
        <pc:picChg chg="add mod">
          <ac:chgData name="이 호진" userId="e7b51f9e24c37788" providerId="LiveId" clId="{1BE8039B-E17B-476B-BA8D-351F077FF839}" dt="2022-05-13T08:53:18.629" v="866" actId="1076"/>
          <ac:picMkLst>
            <pc:docMk/>
            <pc:sldMk cId="467707571" sldId="257"/>
            <ac:picMk id="15" creationId="{4563B6CB-8D74-80AD-1C6C-053E33F5DC1F}"/>
          </ac:picMkLst>
        </pc:picChg>
      </pc:sldChg>
      <pc:sldChg chg="addSp modSp add mod">
        <pc:chgData name="이 호진" userId="e7b51f9e24c37788" providerId="LiveId" clId="{1BE8039B-E17B-476B-BA8D-351F077FF839}" dt="2022-05-13T08:55:15.231" v="1016" actId="20577"/>
        <pc:sldMkLst>
          <pc:docMk/>
          <pc:sldMk cId="1430158876" sldId="258"/>
        </pc:sldMkLst>
        <pc:spChg chg="add mod">
          <ac:chgData name="이 호진" userId="e7b51f9e24c37788" providerId="LiveId" clId="{1BE8039B-E17B-476B-BA8D-351F077FF839}" dt="2022-05-13T08:54:32.722" v="886" actId="1076"/>
          <ac:spMkLst>
            <pc:docMk/>
            <pc:sldMk cId="1430158876" sldId="258"/>
            <ac:spMk id="6" creationId="{8906B5DE-7B85-48B9-DA59-18CB78281936}"/>
          </ac:spMkLst>
        </pc:spChg>
        <pc:spChg chg="add mod">
          <ac:chgData name="이 호진" userId="e7b51f9e24c37788" providerId="LiveId" clId="{1BE8039B-E17B-476B-BA8D-351F077FF839}" dt="2022-05-13T08:55:15.231" v="1016" actId="20577"/>
          <ac:spMkLst>
            <pc:docMk/>
            <pc:sldMk cId="1430158876" sldId="258"/>
            <ac:spMk id="7" creationId="{C4E16F04-D83D-9EC8-4A3B-1B3834B047F7}"/>
          </ac:spMkLst>
        </pc:spChg>
        <pc:spChg chg="add mod">
          <ac:chgData name="이 호진" userId="e7b51f9e24c37788" providerId="LiveId" clId="{1BE8039B-E17B-476B-BA8D-351F077FF839}" dt="2022-05-13T08:55:01.826" v="1011" actId="1076"/>
          <ac:spMkLst>
            <pc:docMk/>
            <pc:sldMk cId="1430158876" sldId="258"/>
            <ac:spMk id="9" creationId="{BB3183D7-0202-842A-8DBA-8056BC6C64B4}"/>
          </ac:spMkLst>
        </pc:spChg>
        <pc:picChg chg="add mod">
          <ac:chgData name="이 호진" userId="e7b51f9e24c37788" providerId="LiveId" clId="{1BE8039B-E17B-476B-BA8D-351F077FF839}" dt="2022-05-13T08:55:11.277" v="1015" actId="1076"/>
          <ac:picMkLst>
            <pc:docMk/>
            <pc:sldMk cId="1430158876" sldId="258"/>
            <ac:picMk id="8" creationId="{346674CF-A5F3-2243-C1E3-1EA686087EB3}"/>
          </ac:picMkLst>
        </pc:picChg>
      </pc:sldChg>
      <pc:sldChg chg="add">
        <pc:chgData name="이 호진" userId="e7b51f9e24c37788" providerId="LiveId" clId="{1BE8039B-E17B-476B-BA8D-351F077FF839}" dt="2022-05-13T08:42:31.235" v="144"/>
        <pc:sldMkLst>
          <pc:docMk/>
          <pc:sldMk cId="159237791" sldId="259"/>
        </pc:sldMkLst>
      </pc:sldChg>
      <pc:sldChg chg="add">
        <pc:chgData name="이 호진" userId="e7b51f9e24c37788" providerId="LiveId" clId="{1BE8039B-E17B-476B-BA8D-351F077FF839}" dt="2022-05-13T08:42:31.448" v="145"/>
        <pc:sldMkLst>
          <pc:docMk/>
          <pc:sldMk cId="3009393969" sldId="260"/>
        </pc:sldMkLst>
      </pc:sldChg>
      <pc:sldChg chg="add">
        <pc:chgData name="이 호진" userId="e7b51f9e24c37788" providerId="LiveId" clId="{1BE8039B-E17B-476B-BA8D-351F077FF839}" dt="2022-05-13T08:42:31.640" v="146"/>
        <pc:sldMkLst>
          <pc:docMk/>
          <pc:sldMk cId="3191817500" sldId="261"/>
        </pc:sldMkLst>
      </pc:sldChg>
      <pc:sldChg chg="add">
        <pc:chgData name="이 호진" userId="e7b51f9e24c37788" providerId="LiveId" clId="{1BE8039B-E17B-476B-BA8D-351F077FF839}" dt="2022-05-13T08:42:31.842" v="147"/>
        <pc:sldMkLst>
          <pc:docMk/>
          <pc:sldMk cId="4238118617" sldId="262"/>
        </pc:sldMkLst>
      </pc:sldChg>
      <pc:sldChg chg="add">
        <pc:chgData name="이 호진" userId="e7b51f9e24c37788" providerId="LiveId" clId="{1BE8039B-E17B-476B-BA8D-351F077FF839}" dt="2022-05-13T08:42:32.044" v="148"/>
        <pc:sldMkLst>
          <pc:docMk/>
          <pc:sldMk cId="1297127404" sldId="263"/>
        </pc:sldMkLst>
      </pc:sldChg>
      <pc:sldChg chg="add">
        <pc:chgData name="이 호진" userId="e7b51f9e24c37788" providerId="LiveId" clId="{1BE8039B-E17B-476B-BA8D-351F077FF839}" dt="2022-05-13T08:42:32.260" v="149"/>
        <pc:sldMkLst>
          <pc:docMk/>
          <pc:sldMk cId="74044086" sldId="264"/>
        </pc:sldMkLst>
      </pc:sldChg>
      <pc:sldChg chg="addSp delSp modSp add mod ord">
        <pc:chgData name="이 호진" userId="e7b51f9e24c37788" providerId="LiveId" clId="{1BE8039B-E17B-476B-BA8D-351F077FF839}" dt="2022-05-13T08:48:33.722" v="313"/>
        <pc:sldMkLst>
          <pc:docMk/>
          <pc:sldMk cId="3771562344" sldId="265"/>
        </pc:sldMkLst>
        <pc:spChg chg="add mod">
          <ac:chgData name="이 호진" userId="e7b51f9e24c37788" providerId="LiveId" clId="{1BE8039B-E17B-476B-BA8D-351F077FF839}" dt="2022-05-13T08:46:46.302" v="175" actId="1076"/>
          <ac:spMkLst>
            <pc:docMk/>
            <pc:sldMk cId="3771562344" sldId="265"/>
            <ac:spMk id="6" creationId="{E92F7995-15AA-A852-7110-FC9F6A1A20E5}"/>
          </ac:spMkLst>
        </pc:spChg>
        <pc:spChg chg="add mod">
          <ac:chgData name="이 호진" userId="e7b51f9e24c37788" providerId="LiveId" clId="{1BE8039B-E17B-476B-BA8D-351F077FF839}" dt="2022-05-13T08:47:21.515" v="299" actId="1076"/>
          <ac:spMkLst>
            <pc:docMk/>
            <pc:sldMk cId="3771562344" sldId="265"/>
            <ac:spMk id="7" creationId="{252AD492-ED04-6C20-F16C-0561BC544635}"/>
          </ac:spMkLst>
        </pc:spChg>
        <pc:picChg chg="add del mod">
          <ac:chgData name="이 호진" userId="e7b51f9e24c37788" providerId="LiveId" clId="{1BE8039B-E17B-476B-BA8D-351F077FF839}" dt="2022-05-13T08:47:23.465" v="300" actId="478"/>
          <ac:picMkLst>
            <pc:docMk/>
            <pc:sldMk cId="3771562344" sldId="265"/>
            <ac:picMk id="1026" creationId="{5372C8DD-AD49-4512-DBA6-D1B2EB686B9C}"/>
          </ac:picMkLst>
        </pc:picChg>
        <pc:picChg chg="add del mod">
          <ac:chgData name="이 호진" userId="e7b51f9e24c37788" providerId="LiveId" clId="{1BE8039B-E17B-476B-BA8D-351F077FF839}" dt="2022-05-13T08:47:38.949" v="303" actId="478"/>
          <ac:picMkLst>
            <pc:docMk/>
            <pc:sldMk cId="3771562344" sldId="265"/>
            <ac:picMk id="1028" creationId="{DAD8D6A8-4CAF-0B2E-784A-06A1CB3DF1B5}"/>
          </ac:picMkLst>
        </pc:picChg>
        <pc:picChg chg="add del mod">
          <ac:chgData name="이 호진" userId="e7b51f9e24c37788" providerId="LiveId" clId="{1BE8039B-E17B-476B-BA8D-351F077FF839}" dt="2022-05-13T08:48:15.174" v="308" actId="478"/>
          <ac:picMkLst>
            <pc:docMk/>
            <pc:sldMk cId="3771562344" sldId="265"/>
            <ac:picMk id="1030" creationId="{ABA2D8C1-7C3D-947D-90AB-FDDB2F27EB88}"/>
          </ac:picMkLst>
        </pc:picChg>
        <pc:picChg chg="add mod">
          <ac:chgData name="이 호진" userId="e7b51f9e24c37788" providerId="LiveId" clId="{1BE8039B-E17B-476B-BA8D-351F077FF839}" dt="2022-05-13T08:48:26.821" v="311" actId="1076"/>
          <ac:picMkLst>
            <pc:docMk/>
            <pc:sldMk cId="3771562344" sldId="265"/>
            <ac:picMk id="1032" creationId="{97586A39-50D5-3DAE-D20C-6E35E51C0DF2}"/>
          </ac:picMkLst>
        </pc:picChg>
      </pc:sldChg>
    </pc:docChg>
  </pc:docChgLst>
  <pc:docChgLst>
    <pc:chgData name="이 호진" userId="e7b51f9e24c37788" providerId="LiveId" clId="{5BE8447C-84A6-4F01-A315-85BDF934FEAB}"/>
    <pc:docChg chg="delSld modSld">
      <pc:chgData name="이 호진" userId="e7b51f9e24c37788" providerId="LiveId" clId="{5BE8447C-84A6-4F01-A315-85BDF934FEAB}" dt="2022-05-13T08:59:52.936" v="38" actId="1076"/>
      <pc:docMkLst>
        <pc:docMk/>
      </pc:docMkLst>
      <pc:sldChg chg="modSp mod">
        <pc:chgData name="이 호진" userId="e7b51f9e24c37788" providerId="LiveId" clId="{5BE8447C-84A6-4F01-A315-85BDF934FEAB}" dt="2022-05-13T08:59:52.936" v="38" actId="1076"/>
        <pc:sldMkLst>
          <pc:docMk/>
          <pc:sldMk cId="2184666338" sldId="256"/>
        </pc:sldMkLst>
        <pc:spChg chg="mod">
          <ac:chgData name="이 호진" userId="e7b51f9e24c37788" providerId="LiveId" clId="{5BE8447C-84A6-4F01-A315-85BDF934FEAB}" dt="2022-05-13T08:59:49.945" v="37" actId="14100"/>
          <ac:spMkLst>
            <pc:docMk/>
            <pc:sldMk cId="2184666338" sldId="256"/>
            <ac:spMk id="7" creationId="{7CA2BC6A-8622-378D-781B-17A25B5A9C7C}"/>
          </ac:spMkLst>
        </pc:spChg>
        <pc:spChg chg="mod">
          <ac:chgData name="이 호진" userId="e7b51f9e24c37788" providerId="LiveId" clId="{5BE8447C-84A6-4F01-A315-85BDF934FEAB}" dt="2022-05-13T08:59:52.936" v="38" actId="1076"/>
          <ac:spMkLst>
            <pc:docMk/>
            <pc:sldMk cId="2184666338" sldId="256"/>
            <ac:spMk id="8" creationId="{A6B608FD-058E-F0A1-B35A-F530BA00B8A2}"/>
          </ac:spMkLst>
        </pc:spChg>
      </pc:sldChg>
      <pc:sldChg chg="del">
        <pc:chgData name="이 호진" userId="e7b51f9e24c37788" providerId="LiveId" clId="{5BE8447C-84A6-4F01-A315-85BDF934FEAB}" dt="2022-05-13T08:59:33.241" v="0" actId="47"/>
        <pc:sldMkLst>
          <pc:docMk/>
          <pc:sldMk cId="467707571" sldId="257"/>
        </pc:sldMkLst>
      </pc:sldChg>
      <pc:sldChg chg="del">
        <pc:chgData name="이 호진" userId="e7b51f9e24c37788" providerId="LiveId" clId="{5BE8447C-84A6-4F01-A315-85BDF934FEAB}" dt="2022-05-13T08:59:33.241" v="0" actId="47"/>
        <pc:sldMkLst>
          <pc:docMk/>
          <pc:sldMk cId="1430158876" sldId="258"/>
        </pc:sldMkLst>
      </pc:sldChg>
      <pc:sldChg chg="del">
        <pc:chgData name="이 호진" userId="e7b51f9e24c37788" providerId="LiveId" clId="{5BE8447C-84A6-4F01-A315-85BDF934FEAB}" dt="2022-05-13T08:59:33.241" v="0" actId="47"/>
        <pc:sldMkLst>
          <pc:docMk/>
          <pc:sldMk cId="3771562344" sldId="265"/>
        </pc:sldMkLst>
      </pc:sldChg>
    </pc:docChg>
  </pc:docChgLst>
  <pc:docChgLst>
    <pc:chgData name="이 호진" userId="e7b51f9e24c37788" providerId="LiveId" clId="{03192B6E-B02E-41E1-8C1F-A7A61E62BD05}"/>
    <pc:docChg chg="undo custSel addSld delSld modSld sldOrd">
      <pc:chgData name="이 호진" userId="e7b51f9e24c37788" providerId="LiveId" clId="{03192B6E-B02E-41E1-8C1F-A7A61E62BD05}" dt="2022-05-27T05:24:24.258" v="1322" actId="113"/>
      <pc:docMkLst>
        <pc:docMk/>
      </pc:docMkLst>
      <pc:sldChg chg="modSp mod">
        <pc:chgData name="이 호진" userId="e7b51f9e24c37788" providerId="LiveId" clId="{03192B6E-B02E-41E1-8C1F-A7A61E62BD05}" dt="2022-05-27T05:23:16.787" v="1321" actId="113"/>
        <pc:sldMkLst>
          <pc:docMk/>
          <pc:sldMk cId="2184666338" sldId="256"/>
        </pc:sldMkLst>
        <pc:spChg chg="mod">
          <ac:chgData name="이 호진" userId="e7b51f9e24c37788" providerId="LiveId" clId="{03192B6E-B02E-41E1-8C1F-A7A61E62BD05}" dt="2022-05-13T10:19:14.557" v="15" actId="20577"/>
          <ac:spMkLst>
            <pc:docMk/>
            <pc:sldMk cId="2184666338" sldId="256"/>
            <ac:spMk id="7" creationId="{7CA2BC6A-8622-378D-781B-17A25B5A9C7C}"/>
          </ac:spMkLst>
        </pc:spChg>
        <pc:spChg chg="mod">
          <ac:chgData name="이 호진" userId="e7b51f9e24c37788" providerId="LiveId" clId="{03192B6E-B02E-41E1-8C1F-A7A61E62BD05}" dt="2022-05-27T05:23:16.787" v="1321" actId="113"/>
          <ac:spMkLst>
            <pc:docMk/>
            <pc:sldMk cId="2184666338" sldId="256"/>
            <ac:spMk id="8" creationId="{A6B608FD-058E-F0A1-B35A-F530BA00B8A2}"/>
          </ac:spMkLst>
        </pc:spChg>
      </pc:sldChg>
      <pc:sldChg chg="addSp delSp modSp del mod ord delAnim modAnim">
        <pc:chgData name="이 호진" userId="e7b51f9e24c37788" providerId="LiveId" clId="{03192B6E-B02E-41E1-8C1F-A7A61E62BD05}" dt="2022-05-26T07:04:13.103" v="1320" actId="47"/>
        <pc:sldMkLst>
          <pc:docMk/>
          <pc:sldMk cId="159237791" sldId="259"/>
        </pc:sldMkLst>
        <pc:spChg chg="add del mod">
          <ac:chgData name="이 호진" userId="e7b51f9e24c37788" providerId="LiveId" clId="{03192B6E-B02E-41E1-8C1F-A7A61E62BD05}" dt="2022-05-13T10:21:13.748" v="165" actId="21"/>
          <ac:spMkLst>
            <pc:docMk/>
            <pc:sldMk cId="159237791" sldId="259"/>
            <ac:spMk id="6" creationId="{397CC116-FA0D-7430-21C8-58D6ECB307F2}"/>
          </ac:spMkLst>
        </pc:spChg>
        <pc:spChg chg="add mod">
          <ac:chgData name="이 호진" userId="e7b51f9e24c37788" providerId="LiveId" clId="{03192B6E-B02E-41E1-8C1F-A7A61E62BD05}" dt="2022-05-13T14:47:53.638" v="679" actId="20577"/>
          <ac:spMkLst>
            <pc:docMk/>
            <pc:sldMk cId="159237791" sldId="259"/>
            <ac:spMk id="6" creationId="{580A264C-F864-C71C-EB45-5076CAD05431}"/>
          </ac:spMkLst>
        </pc:spChg>
        <pc:spChg chg="add mod">
          <ac:chgData name="이 호진" userId="e7b51f9e24c37788" providerId="LiveId" clId="{03192B6E-B02E-41E1-8C1F-A7A61E62BD05}" dt="2022-05-13T14:48:23.667" v="766" actId="1076"/>
          <ac:spMkLst>
            <pc:docMk/>
            <pc:sldMk cId="159237791" sldId="259"/>
            <ac:spMk id="7" creationId="{79B61E12-06D8-F73C-0A3C-86A9A1E69AA9}"/>
          </ac:spMkLst>
        </pc:spChg>
        <pc:spChg chg="add mod">
          <ac:chgData name="이 호진" userId="e7b51f9e24c37788" providerId="LiveId" clId="{03192B6E-B02E-41E1-8C1F-A7A61E62BD05}" dt="2022-05-13T14:48:44.480" v="768" actId="1076"/>
          <ac:spMkLst>
            <pc:docMk/>
            <pc:sldMk cId="159237791" sldId="259"/>
            <ac:spMk id="9" creationId="{5BB46E19-C81E-FC3B-FF4D-67BA030E5F07}"/>
          </ac:spMkLst>
        </pc:spChg>
        <pc:spChg chg="add mod">
          <ac:chgData name="이 호진" userId="e7b51f9e24c37788" providerId="LiveId" clId="{03192B6E-B02E-41E1-8C1F-A7A61E62BD05}" dt="2022-05-13T14:49:32.997" v="772" actId="14100"/>
          <ac:spMkLst>
            <pc:docMk/>
            <pc:sldMk cId="159237791" sldId="259"/>
            <ac:spMk id="11" creationId="{44599699-82BB-AF40-F106-0C755CE06965}"/>
          </ac:spMkLst>
        </pc:spChg>
        <pc:picChg chg="add del mod">
          <ac:chgData name="이 호진" userId="e7b51f9e24c37788" providerId="LiveId" clId="{03192B6E-B02E-41E1-8C1F-A7A61E62BD05}" dt="2022-05-26T07:04:08.458" v="1317" actId="21"/>
          <ac:picMkLst>
            <pc:docMk/>
            <pc:sldMk cId="159237791" sldId="259"/>
            <ac:picMk id="12" creationId="{67CD142A-2374-8BF6-20D2-2F60FD5DA300}"/>
          </ac:picMkLst>
        </pc:picChg>
      </pc:sldChg>
      <pc:sldChg chg="addSp delSp modSp mod ord">
        <pc:chgData name="이 호진" userId="e7b51f9e24c37788" providerId="LiveId" clId="{03192B6E-B02E-41E1-8C1F-A7A61E62BD05}" dt="2022-05-26T06:56:23.856" v="1158" actId="1076"/>
        <pc:sldMkLst>
          <pc:docMk/>
          <pc:sldMk cId="3009393969" sldId="260"/>
        </pc:sldMkLst>
        <pc:spChg chg="add mod">
          <ac:chgData name="이 호진" userId="e7b51f9e24c37788" providerId="LiveId" clId="{03192B6E-B02E-41E1-8C1F-A7A61E62BD05}" dt="2022-05-26T06:55:54.525" v="1146" actId="14100"/>
          <ac:spMkLst>
            <pc:docMk/>
            <pc:sldMk cId="3009393969" sldId="260"/>
            <ac:spMk id="6" creationId="{AD0D4454-DD56-3AA1-2B7A-32B3B10D5F47}"/>
          </ac:spMkLst>
        </pc:spChg>
        <pc:spChg chg="add del mod">
          <ac:chgData name="이 호진" userId="e7b51f9e24c37788" providerId="LiveId" clId="{03192B6E-B02E-41E1-8C1F-A7A61E62BD05}" dt="2022-05-26T06:49:14.674" v="874" actId="478"/>
          <ac:spMkLst>
            <pc:docMk/>
            <pc:sldMk cId="3009393969" sldId="260"/>
            <ac:spMk id="8" creationId="{A5D9BE2A-83F2-B61A-47E1-969ECF6D5DB4}"/>
          </ac:spMkLst>
        </pc:spChg>
        <pc:spChg chg="add del mod">
          <ac:chgData name="이 호진" userId="e7b51f9e24c37788" providerId="LiveId" clId="{03192B6E-B02E-41E1-8C1F-A7A61E62BD05}" dt="2022-05-26T06:48:57.734" v="868" actId="21"/>
          <ac:spMkLst>
            <pc:docMk/>
            <pc:sldMk cId="3009393969" sldId="260"/>
            <ac:spMk id="9" creationId="{9057720C-36F4-B69D-B367-E6B98D175B16}"/>
          </ac:spMkLst>
        </pc:spChg>
        <pc:spChg chg="add del mod">
          <ac:chgData name="이 호진" userId="e7b51f9e24c37788" providerId="LiveId" clId="{03192B6E-B02E-41E1-8C1F-A7A61E62BD05}" dt="2022-05-26T06:54:53.167" v="1113" actId="21"/>
          <ac:spMkLst>
            <pc:docMk/>
            <pc:sldMk cId="3009393969" sldId="260"/>
            <ac:spMk id="10" creationId="{D154EFA4-BE29-B593-4A75-043599A57A4A}"/>
          </ac:spMkLst>
        </pc:spChg>
        <pc:spChg chg="add mod">
          <ac:chgData name="이 호진" userId="e7b51f9e24c37788" providerId="LiveId" clId="{03192B6E-B02E-41E1-8C1F-A7A61E62BD05}" dt="2022-05-26T06:49:55.772" v="896" actId="14100"/>
          <ac:spMkLst>
            <pc:docMk/>
            <pc:sldMk cId="3009393969" sldId="260"/>
            <ac:spMk id="12" creationId="{7FE85BA2-3A12-3F2E-5192-339DBC969444}"/>
          </ac:spMkLst>
        </pc:spChg>
        <pc:spChg chg="add mod">
          <ac:chgData name="이 호진" userId="e7b51f9e24c37788" providerId="LiveId" clId="{03192B6E-B02E-41E1-8C1F-A7A61E62BD05}" dt="2022-05-26T06:56:00.478" v="1148" actId="14100"/>
          <ac:spMkLst>
            <pc:docMk/>
            <pc:sldMk cId="3009393969" sldId="260"/>
            <ac:spMk id="14" creationId="{0640DCEA-6767-20A1-0BC4-719644B2A5D7}"/>
          </ac:spMkLst>
        </pc:spChg>
        <pc:spChg chg="add mod">
          <ac:chgData name="이 호진" userId="e7b51f9e24c37788" providerId="LiveId" clId="{03192B6E-B02E-41E1-8C1F-A7A61E62BD05}" dt="2022-05-26T06:51:48.011" v="995" actId="1076"/>
          <ac:spMkLst>
            <pc:docMk/>
            <pc:sldMk cId="3009393969" sldId="260"/>
            <ac:spMk id="15" creationId="{178CF518-3027-E0B2-F2B8-286DEE630923}"/>
          </ac:spMkLst>
        </pc:spChg>
        <pc:spChg chg="add mod">
          <ac:chgData name="이 호진" userId="e7b51f9e24c37788" providerId="LiveId" clId="{03192B6E-B02E-41E1-8C1F-A7A61E62BD05}" dt="2022-05-26T06:51:50.677" v="996" actId="1076"/>
          <ac:spMkLst>
            <pc:docMk/>
            <pc:sldMk cId="3009393969" sldId="260"/>
            <ac:spMk id="16" creationId="{FD1C5068-F90B-A7BC-E6B5-65FB4CD976FE}"/>
          </ac:spMkLst>
        </pc:spChg>
        <pc:spChg chg="add mod">
          <ac:chgData name="이 호진" userId="e7b51f9e24c37788" providerId="LiveId" clId="{03192B6E-B02E-41E1-8C1F-A7A61E62BD05}" dt="2022-05-26T06:50:51.998" v="986" actId="1076"/>
          <ac:spMkLst>
            <pc:docMk/>
            <pc:sldMk cId="3009393969" sldId="260"/>
            <ac:spMk id="17" creationId="{C6C61523-1100-4B9B-BCB8-7F5C0286BF6C}"/>
          </ac:spMkLst>
        </pc:spChg>
        <pc:spChg chg="add mod">
          <ac:chgData name="이 호진" userId="e7b51f9e24c37788" providerId="LiveId" clId="{03192B6E-B02E-41E1-8C1F-A7A61E62BD05}" dt="2022-05-26T06:56:03.052" v="1149" actId="1076"/>
          <ac:spMkLst>
            <pc:docMk/>
            <pc:sldMk cId="3009393969" sldId="260"/>
            <ac:spMk id="25" creationId="{5B9DFD6E-1CAF-E02F-23A3-80BDEC0C53A0}"/>
          </ac:spMkLst>
        </pc:spChg>
        <pc:spChg chg="add del mod">
          <ac:chgData name="이 호진" userId="e7b51f9e24c37788" providerId="LiveId" clId="{03192B6E-B02E-41E1-8C1F-A7A61E62BD05}" dt="2022-05-26T06:56:14.741" v="1154"/>
          <ac:spMkLst>
            <pc:docMk/>
            <pc:sldMk cId="3009393969" sldId="260"/>
            <ac:spMk id="26" creationId="{AB2842C5-C4BA-D66C-2D49-C45B1CD85350}"/>
          </ac:spMkLst>
        </pc:spChg>
        <pc:spChg chg="add mod">
          <ac:chgData name="이 호진" userId="e7b51f9e24c37788" providerId="LiveId" clId="{03192B6E-B02E-41E1-8C1F-A7A61E62BD05}" dt="2022-05-26T06:56:23.856" v="1158" actId="1076"/>
          <ac:spMkLst>
            <pc:docMk/>
            <pc:sldMk cId="3009393969" sldId="260"/>
            <ac:spMk id="27" creationId="{5227C214-3641-4220-9360-C59EDDF82036}"/>
          </ac:spMkLst>
        </pc:spChg>
        <pc:cxnChg chg="add mod">
          <ac:chgData name="이 호진" userId="e7b51f9e24c37788" providerId="LiveId" clId="{03192B6E-B02E-41E1-8C1F-A7A61E62BD05}" dt="2022-05-26T06:51:48.011" v="995" actId="1076"/>
          <ac:cxnSpMkLst>
            <pc:docMk/>
            <pc:sldMk cId="3009393969" sldId="260"/>
            <ac:cxnSpMk id="19" creationId="{074F42DF-D34D-1402-4B14-80297CE6D189}"/>
          </ac:cxnSpMkLst>
        </pc:cxnChg>
        <pc:cxnChg chg="add mod">
          <ac:chgData name="이 호진" userId="e7b51f9e24c37788" providerId="LiveId" clId="{03192B6E-B02E-41E1-8C1F-A7A61E62BD05}" dt="2022-05-26T06:51:52.825" v="997" actId="14100"/>
          <ac:cxnSpMkLst>
            <pc:docMk/>
            <pc:sldMk cId="3009393969" sldId="260"/>
            <ac:cxnSpMk id="21" creationId="{9342C294-888E-3480-C344-E3A7B9A05FD7}"/>
          </ac:cxnSpMkLst>
        </pc:cxnChg>
      </pc:sldChg>
      <pc:sldChg chg="del ord">
        <pc:chgData name="이 호진" userId="e7b51f9e24c37788" providerId="LiveId" clId="{03192B6E-B02E-41E1-8C1F-A7A61E62BD05}" dt="2022-05-13T13:49:51.016" v="194" actId="2696"/>
        <pc:sldMkLst>
          <pc:docMk/>
          <pc:sldMk cId="3191817500" sldId="261"/>
        </pc:sldMkLst>
      </pc:sldChg>
      <pc:sldChg chg="addSp delSp modSp add mod ord">
        <pc:chgData name="이 호진" userId="e7b51f9e24c37788" providerId="LiveId" clId="{03192B6E-B02E-41E1-8C1F-A7A61E62BD05}" dt="2022-05-26T06:53:38.939" v="1093" actId="1076"/>
        <pc:sldMkLst>
          <pc:docMk/>
          <pc:sldMk cId="136112036" sldId="262"/>
        </pc:sldMkLst>
        <pc:spChg chg="add mod">
          <ac:chgData name="이 호진" userId="e7b51f9e24c37788" providerId="LiveId" clId="{03192B6E-B02E-41E1-8C1F-A7A61E62BD05}" dt="2022-05-26T06:53:38.939" v="1093" actId="1076"/>
          <ac:spMkLst>
            <pc:docMk/>
            <pc:sldMk cId="136112036" sldId="262"/>
            <ac:spMk id="2" creationId="{4AD309F5-3684-8E82-C8DE-3ECC2EB43EA2}"/>
          </ac:spMkLst>
        </pc:spChg>
        <pc:spChg chg="del">
          <ac:chgData name="이 호진" userId="e7b51f9e24c37788" providerId="LiveId" clId="{03192B6E-B02E-41E1-8C1F-A7A61E62BD05}" dt="2022-05-13T14:52:28.779" v="785" actId="478"/>
          <ac:spMkLst>
            <pc:docMk/>
            <pc:sldMk cId="136112036" sldId="262"/>
            <ac:spMk id="2" creationId="{59B24BB8-B0D9-4404-A84B-2083C9C5A04F}"/>
          </ac:spMkLst>
        </pc:spChg>
        <pc:spChg chg="add mod">
          <ac:chgData name="이 호진" userId="e7b51f9e24c37788" providerId="LiveId" clId="{03192B6E-B02E-41E1-8C1F-A7A61E62BD05}" dt="2022-05-26T06:52:48.694" v="1006" actId="14100"/>
          <ac:spMkLst>
            <pc:docMk/>
            <pc:sldMk cId="136112036" sldId="262"/>
            <ac:spMk id="6" creationId="{8463AA12-3D6D-9830-D0DE-A30F49361664}"/>
          </ac:spMkLst>
        </pc:spChg>
        <pc:picChg chg="del">
          <ac:chgData name="이 호진" userId="e7b51f9e24c37788" providerId="LiveId" clId="{03192B6E-B02E-41E1-8C1F-A7A61E62BD05}" dt="2022-05-13T14:52:29.595" v="786" actId="478"/>
          <ac:picMkLst>
            <pc:docMk/>
            <pc:sldMk cId="136112036" sldId="262"/>
            <ac:picMk id="5" creationId="{CD99AFA4-BD4D-44A2-A38B-72A06905DC9A}"/>
          </ac:picMkLst>
        </pc:picChg>
      </pc:sldChg>
      <pc:sldChg chg="del">
        <pc:chgData name="이 호진" userId="e7b51f9e24c37788" providerId="LiveId" clId="{03192B6E-B02E-41E1-8C1F-A7A61E62BD05}" dt="2022-05-13T10:22:33.848" v="191" actId="47"/>
        <pc:sldMkLst>
          <pc:docMk/>
          <pc:sldMk cId="4238118617" sldId="262"/>
        </pc:sldMkLst>
      </pc:sldChg>
      <pc:sldChg chg="del">
        <pc:chgData name="이 호진" userId="e7b51f9e24c37788" providerId="LiveId" clId="{03192B6E-B02E-41E1-8C1F-A7A61E62BD05}" dt="2022-05-13T10:22:33.848" v="191" actId="47"/>
        <pc:sldMkLst>
          <pc:docMk/>
          <pc:sldMk cId="1297127404" sldId="263"/>
        </pc:sldMkLst>
      </pc:sldChg>
      <pc:sldChg chg="add del">
        <pc:chgData name="이 호진" userId="e7b51f9e24c37788" providerId="LiveId" clId="{03192B6E-B02E-41E1-8C1F-A7A61E62BD05}" dt="2022-05-13T14:54:36.542" v="787" actId="47"/>
        <pc:sldMkLst>
          <pc:docMk/>
          <pc:sldMk cId="3214776990" sldId="263"/>
        </pc:sldMkLst>
      </pc:sldChg>
      <pc:sldChg chg="del">
        <pc:chgData name="이 호진" userId="e7b51f9e24c37788" providerId="LiveId" clId="{03192B6E-B02E-41E1-8C1F-A7A61E62BD05}" dt="2022-05-13T10:22:33.848" v="191" actId="47"/>
        <pc:sldMkLst>
          <pc:docMk/>
          <pc:sldMk cId="74044086" sldId="264"/>
        </pc:sldMkLst>
      </pc:sldChg>
      <pc:sldChg chg="add del">
        <pc:chgData name="이 호진" userId="e7b51f9e24c37788" providerId="LiveId" clId="{03192B6E-B02E-41E1-8C1F-A7A61E62BD05}" dt="2022-05-13T14:51:41.299" v="779" actId="47"/>
        <pc:sldMkLst>
          <pc:docMk/>
          <pc:sldMk cId="1102136067" sldId="267"/>
        </pc:sldMkLst>
      </pc:sldChg>
      <pc:sldChg chg="add del">
        <pc:chgData name="이 호진" userId="e7b51f9e24c37788" providerId="LiveId" clId="{03192B6E-B02E-41E1-8C1F-A7A61E62BD05}" dt="2022-05-13T14:52:06.294" v="781" actId="47"/>
        <pc:sldMkLst>
          <pc:docMk/>
          <pc:sldMk cId="3994223010" sldId="268"/>
        </pc:sldMkLst>
      </pc:sldChg>
      <pc:sldChg chg="add del">
        <pc:chgData name="이 호진" userId="e7b51f9e24c37788" providerId="LiveId" clId="{03192B6E-B02E-41E1-8C1F-A7A61E62BD05}" dt="2022-05-13T14:52:09.155" v="782" actId="47"/>
        <pc:sldMkLst>
          <pc:docMk/>
          <pc:sldMk cId="3183355899" sldId="269"/>
        </pc:sldMkLst>
      </pc:sldChg>
      <pc:sldChg chg="add del">
        <pc:chgData name="이 호진" userId="e7b51f9e24c37788" providerId="LiveId" clId="{03192B6E-B02E-41E1-8C1F-A7A61E62BD05}" dt="2022-05-13T14:52:11.939" v="783" actId="47"/>
        <pc:sldMkLst>
          <pc:docMk/>
          <pc:sldMk cId="4279756614" sldId="270"/>
        </pc:sldMkLst>
      </pc:sldChg>
      <pc:sldChg chg="addSp modSp add mod ord">
        <pc:chgData name="이 호진" userId="e7b51f9e24c37788" providerId="LiveId" clId="{03192B6E-B02E-41E1-8C1F-A7A61E62BD05}" dt="2022-05-27T05:24:24.258" v="1322" actId="113"/>
        <pc:sldMkLst>
          <pc:docMk/>
          <pc:sldMk cId="2095076516" sldId="271"/>
        </pc:sldMkLst>
        <pc:spChg chg="add mod">
          <ac:chgData name="이 호진" userId="e7b51f9e24c37788" providerId="LiveId" clId="{03192B6E-B02E-41E1-8C1F-A7A61E62BD05}" dt="2022-05-26T06:44:47.311" v="791" actId="1076"/>
          <ac:spMkLst>
            <pc:docMk/>
            <pc:sldMk cId="2095076516" sldId="271"/>
            <ac:spMk id="2" creationId="{7BF04743-F787-AC1B-1F1C-E6D9A6B7C27C}"/>
          </ac:spMkLst>
        </pc:spChg>
        <pc:spChg chg="add mod">
          <ac:chgData name="이 호진" userId="e7b51f9e24c37788" providerId="LiveId" clId="{03192B6E-B02E-41E1-8C1F-A7A61E62BD05}" dt="2022-05-27T05:24:24.258" v="1322" actId="113"/>
          <ac:spMkLst>
            <pc:docMk/>
            <pc:sldMk cId="2095076516" sldId="271"/>
            <ac:spMk id="10" creationId="{3548C4AD-C5BD-30C1-000A-56EC62A78119}"/>
          </ac:spMkLst>
        </pc:spChg>
        <pc:picChg chg="mod">
          <ac:chgData name="이 호진" userId="e7b51f9e24c37788" providerId="LiveId" clId="{03192B6E-B02E-41E1-8C1F-A7A61E62BD05}" dt="2022-05-13T14:38:16.663" v="485" actId="1076"/>
          <ac:picMkLst>
            <pc:docMk/>
            <pc:sldMk cId="2095076516" sldId="271"/>
            <ac:picMk id="3" creationId="{70A518C0-C02E-4AA4-BAB6-DF343CD01819}"/>
          </ac:picMkLst>
        </pc:picChg>
      </pc:sldChg>
      <pc:sldChg chg="addSp delSp modSp add mod ord">
        <pc:chgData name="이 호진" userId="e7b51f9e24c37788" providerId="LiveId" clId="{03192B6E-B02E-41E1-8C1F-A7A61E62BD05}" dt="2022-05-26T06:56:20.073" v="1156" actId="21"/>
        <pc:sldMkLst>
          <pc:docMk/>
          <pc:sldMk cId="765015436" sldId="272"/>
        </pc:sldMkLst>
        <pc:spChg chg="add del mod">
          <ac:chgData name="이 호진" userId="e7b51f9e24c37788" providerId="LiveId" clId="{03192B6E-B02E-41E1-8C1F-A7A61E62BD05}" dt="2022-05-26T06:56:16.787" v="1155" actId="21"/>
          <ac:spMkLst>
            <pc:docMk/>
            <pc:sldMk cId="765015436" sldId="272"/>
            <ac:spMk id="2" creationId="{6D57ED03-F64A-B8CC-F730-ACCDD09A56E5}"/>
          </ac:spMkLst>
        </pc:spChg>
        <pc:spChg chg="mod">
          <ac:chgData name="이 호진" userId="e7b51f9e24c37788" providerId="LiveId" clId="{03192B6E-B02E-41E1-8C1F-A7A61E62BD05}" dt="2022-05-26T06:45:49.101" v="817" actId="20577"/>
          <ac:spMkLst>
            <pc:docMk/>
            <pc:sldMk cId="765015436" sldId="272"/>
            <ac:spMk id="5" creationId="{549C1624-0DD6-4308-B78D-AF6999FC699F}"/>
          </ac:spMkLst>
        </pc:spChg>
        <pc:spChg chg="add del mod">
          <ac:chgData name="이 호진" userId="e7b51f9e24c37788" providerId="LiveId" clId="{03192B6E-B02E-41E1-8C1F-A7A61E62BD05}" dt="2022-05-26T06:49:07.445" v="871" actId="21"/>
          <ac:spMkLst>
            <pc:docMk/>
            <pc:sldMk cId="765015436" sldId="272"/>
            <ac:spMk id="11" creationId="{380D1E88-EA6F-75BF-933E-7471B392D362}"/>
          </ac:spMkLst>
        </pc:spChg>
        <pc:spChg chg="add del mod">
          <ac:chgData name="이 호진" userId="e7b51f9e24c37788" providerId="LiveId" clId="{03192B6E-B02E-41E1-8C1F-A7A61E62BD05}" dt="2022-05-26T06:56:20.073" v="1156" actId="21"/>
          <ac:spMkLst>
            <pc:docMk/>
            <pc:sldMk cId="765015436" sldId="272"/>
            <ac:spMk id="12" creationId="{603222EC-9FEB-3BFE-C3A0-00A6315D2DF1}"/>
          </ac:spMkLst>
        </pc:spChg>
        <pc:picChg chg="del">
          <ac:chgData name="이 호진" userId="e7b51f9e24c37788" providerId="LiveId" clId="{03192B6E-B02E-41E1-8C1F-A7A61E62BD05}" dt="2022-05-26T06:45:09.968" v="798" actId="478"/>
          <ac:picMkLst>
            <pc:docMk/>
            <pc:sldMk cId="765015436" sldId="272"/>
            <ac:picMk id="3" creationId="{3AEDD4F3-CB9A-45B5-B35E-FAC01182130B}"/>
          </ac:picMkLst>
        </pc:picChg>
        <pc:picChg chg="add mod">
          <ac:chgData name="이 호진" userId="e7b51f9e24c37788" providerId="LiveId" clId="{03192B6E-B02E-41E1-8C1F-A7A61E62BD05}" dt="2022-05-26T06:45:35.393" v="801" actId="1076"/>
          <ac:picMkLst>
            <pc:docMk/>
            <pc:sldMk cId="765015436" sldId="272"/>
            <ac:picMk id="10" creationId="{9B40C7AC-1F65-F9D4-CFD0-D1CFA4A2A4D5}"/>
          </ac:picMkLst>
        </pc:picChg>
      </pc:sldChg>
      <pc:sldChg chg="add del ord">
        <pc:chgData name="이 호진" userId="e7b51f9e24c37788" providerId="LiveId" clId="{03192B6E-B02E-41E1-8C1F-A7A61E62BD05}" dt="2022-05-13T14:51:25.706" v="776" actId="47"/>
        <pc:sldMkLst>
          <pc:docMk/>
          <pc:sldMk cId="4087298301" sldId="273"/>
        </pc:sldMkLst>
      </pc:sldChg>
      <pc:sldChg chg="add del ord">
        <pc:chgData name="이 호진" userId="e7b51f9e24c37788" providerId="LiveId" clId="{03192B6E-B02E-41E1-8C1F-A7A61E62BD05}" dt="2022-05-13T14:51:33.720" v="777" actId="47"/>
        <pc:sldMkLst>
          <pc:docMk/>
          <pc:sldMk cId="810215711" sldId="274"/>
        </pc:sldMkLst>
      </pc:sldChg>
      <pc:sldChg chg="add del ord">
        <pc:chgData name="이 호진" userId="e7b51f9e24c37788" providerId="LiveId" clId="{03192B6E-B02E-41E1-8C1F-A7A61E62BD05}" dt="2022-05-13T14:51:37.358" v="778" actId="47"/>
        <pc:sldMkLst>
          <pc:docMk/>
          <pc:sldMk cId="1250374027" sldId="275"/>
        </pc:sldMkLst>
      </pc:sldChg>
      <pc:sldChg chg="addSp delSp modSp add mod ord">
        <pc:chgData name="이 호진" userId="e7b51f9e24c37788" providerId="LiveId" clId="{03192B6E-B02E-41E1-8C1F-A7A61E62BD05}" dt="2022-05-13T14:37:07.816" v="403"/>
        <pc:sldMkLst>
          <pc:docMk/>
          <pc:sldMk cId="2903567767" sldId="276"/>
        </pc:sldMkLst>
        <pc:spChg chg="add mod">
          <ac:chgData name="이 호진" userId="e7b51f9e24c37788" providerId="LiveId" clId="{03192B6E-B02E-41E1-8C1F-A7A61E62BD05}" dt="2022-05-13T14:36:49.017" v="399" actId="14100"/>
          <ac:spMkLst>
            <pc:docMk/>
            <pc:sldMk cId="2903567767" sldId="276"/>
            <ac:spMk id="6" creationId="{EAD35FE6-01CF-4EC1-1B42-E80A4DE3D4FB}"/>
          </ac:spMkLst>
        </pc:spChg>
        <pc:spChg chg="mod">
          <ac:chgData name="이 호진" userId="e7b51f9e24c37788" providerId="LiveId" clId="{03192B6E-B02E-41E1-8C1F-A7A61E62BD05}" dt="2022-05-13T14:35:31.518" v="213" actId="6549"/>
          <ac:spMkLst>
            <pc:docMk/>
            <pc:sldMk cId="2903567767" sldId="276"/>
            <ac:spMk id="10" creationId="{78556087-BBCB-2BA7-73F5-67B19C2BF205}"/>
          </ac:spMkLst>
        </pc:spChg>
        <pc:picChg chg="del mod">
          <ac:chgData name="이 호진" userId="e7b51f9e24c37788" providerId="LiveId" clId="{03192B6E-B02E-41E1-8C1F-A7A61E62BD05}" dt="2022-05-13T14:35:54.980" v="214" actId="478"/>
          <ac:picMkLst>
            <pc:docMk/>
            <pc:sldMk cId="2903567767" sldId="276"/>
            <ac:picMk id="3" creationId="{EAA5A6D3-8C42-4354-BBA7-56942F5F0287}"/>
          </ac:picMkLst>
        </pc:picChg>
        <pc:picChg chg="add mod">
          <ac:chgData name="이 호진" userId="e7b51f9e24c37788" providerId="LiveId" clId="{03192B6E-B02E-41E1-8C1F-A7A61E62BD05}" dt="2022-05-13T14:36:53.514" v="401" actId="14100"/>
          <ac:picMkLst>
            <pc:docMk/>
            <pc:sldMk cId="2903567767" sldId="276"/>
            <ac:picMk id="5" creationId="{F912420A-C15D-4706-4C33-D9CCA86578C6}"/>
          </ac:picMkLst>
        </pc:picChg>
      </pc:sldChg>
      <pc:sldChg chg="add del ord">
        <pc:chgData name="이 호진" userId="e7b51f9e24c37788" providerId="LiveId" clId="{03192B6E-B02E-41E1-8C1F-A7A61E62BD05}" dt="2022-05-13T10:22:33.853" v="192" actId="47"/>
        <pc:sldMkLst>
          <pc:docMk/>
          <pc:sldMk cId="3416859868" sldId="276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465164484" sldId="277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711710213" sldId="278"/>
        </pc:sldMkLst>
      </pc:sldChg>
      <pc:sldChg chg="add del">
        <pc:chgData name="이 호진" userId="e7b51f9e24c37788" providerId="LiveId" clId="{03192B6E-B02E-41E1-8C1F-A7A61E62BD05}" dt="2022-05-13T14:52:00.982" v="780" actId="47"/>
        <pc:sldMkLst>
          <pc:docMk/>
          <pc:sldMk cId="2848163939" sldId="278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707768839" sldId="279"/>
        </pc:sldMkLst>
      </pc:sldChg>
      <pc:sldChg chg="addSp modSp add del mod">
        <pc:chgData name="이 호진" userId="e7b51f9e24c37788" providerId="LiveId" clId="{03192B6E-B02E-41E1-8C1F-A7A61E62BD05}" dt="2022-05-26T06:57:10.371" v="1187" actId="47"/>
        <pc:sldMkLst>
          <pc:docMk/>
          <pc:sldMk cId="3641598202" sldId="279"/>
        </pc:sldMkLst>
        <pc:spChg chg="add mod">
          <ac:chgData name="이 호진" userId="e7b51f9e24c37788" providerId="LiveId" clId="{03192B6E-B02E-41E1-8C1F-A7A61E62BD05}" dt="2022-05-13T14:41:45.199" v="535"/>
          <ac:spMkLst>
            <pc:docMk/>
            <pc:sldMk cId="3641598202" sldId="279"/>
            <ac:spMk id="6" creationId="{FDD871FE-6355-B965-F901-A6FE77597BA4}"/>
          </ac:spMkLst>
        </pc:spChg>
        <pc:spChg chg="add mod">
          <ac:chgData name="이 호진" userId="e7b51f9e24c37788" providerId="LiveId" clId="{03192B6E-B02E-41E1-8C1F-A7A61E62BD05}" dt="2022-05-26T06:52:18.380" v="1001" actId="20577"/>
          <ac:spMkLst>
            <pc:docMk/>
            <pc:sldMk cId="3641598202" sldId="279"/>
            <ac:spMk id="7" creationId="{B5EF5A54-8665-3A8E-25EA-4E942B8C4E0A}"/>
          </ac:spMkLst>
        </pc:spChg>
      </pc:sldChg>
      <pc:sldChg chg="addSp delSp modSp add del mod delAnim modAnim">
        <pc:chgData name="이 호진" userId="e7b51f9e24c37788" providerId="LiveId" clId="{03192B6E-B02E-41E1-8C1F-A7A61E62BD05}" dt="2022-05-26T07:00:40.683" v="1220" actId="47"/>
        <pc:sldMkLst>
          <pc:docMk/>
          <pc:sldMk cId="116526444" sldId="280"/>
        </pc:sldMkLst>
        <pc:spChg chg="add mod">
          <ac:chgData name="이 호진" userId="e7b51f9e24c37788" providerId="LiveId" clId="{03192B6E-B02E-41E1-8C1F-A7A61E62BD05}" dt="2022-05-13T14:47:38.826" v="674" actId="20577"/>
          <ac:spMkLst>
            <pc:docMk/>
            <pc:sldMk cId="116526444" sldId="280"/>
            <ac:spMk id="6" creationId="{E0B3D853-2360-3EA7-CF49-354457A90A89}"/>
          </ac:spMkLst>
        </pc:spChg>
        <pc:spChg chg="add del mod">
          <ac:chgData name="이 호진" userId="e7b51f9e24c37788" providerId="LiveId" clId="{03192B6E-B02E-41E1-8C1F-A7A61E62BD05}" dt="2022-05-13T14:46:42.240" v="663" actId="478"/>
          <ac:spMkLst>
            <pc:docMk/>
            <pc:sldMk cId="116526444" sldId="280"/>
            <ac:spMk id="8" creationId="{000AC244-A118-BA7A-B409-1B9EB0A1644B}"/>
          </ac:spMkLst>
        </pc:spChg>
        <pc:spChg chg="add mod">
          <ac:chgData name="이 호진" userId="e7b51f9e24c37788" providerId="LiveId" clId="{03192B6E-B02E-41E1-8C1F-A7A61E62BD05}" dt="2022-05-13T14:47:44.459" v="677" actId="1076"/>
          <ac:spMkLst>
            <pc:docMk/>
            <pc:sldMk cId="116526444" sldId="280"/>
            <ac:spMk id="10" creationId="{B661FFD4-6116-28DA-3FA1-6052CAE96302}"/>
          </ac:spMkLst>
        </pc:spChg>
        <pc:spChg chg="add mod">
          <ac:chgData name="이 호진" userId="e7b51f9e24c37788" providerId="LiveId" clId="{03192B6E-B02E-41E1-8C1F-A7A61E62BD05}" dt="2022-05-26T06:58:50.658" v="1191" actId="1076"/>
          <ac:spMkLst>
            <pc:docMk/>
            <pc:sldMk cId="116526444" sldId="280"/>
            <ac:spMk id="11" creationId="{C5F2DC5C-DEEE-212E-A1CC-8381B9C8DCA2}"/>
          </ac:spMkLst>
        </pc:spChg>
        <pc:spChg chg="add del mod">
          <ac:chgData name="이 호진" userId="e7b51f9e24c37788" providerId="LiveId" clId="{03192B6E-B02E-41E1-8C1F-A7A61E62BD05}" dt="2022-05-26T06:58:47.182" v="1189" actId="478"/>
          <ac:spMkLst>
            <pc:docMk/>
            <pc:sldMk cId="116526444" sldId="280"/>
            <ac:spMk id="12" creationId="{152550DF-ED3F-C23C-3F4E-8B01D4C0AD24}"/>
          </ac:spMkLst>
        </pc:spChg>
        <pc:picChg chg="add del mod">
          <ac:chgData name="이 호진" userId="e7b51f9e24c37788" providerId="LiveId" clId="{03192B6E-B02E-41E1-8C1F-A7A61E62BD05}" dt="2022-05-26T07:00:02.747" v="1198" actId="21"/>
          <ac:picMkLst>
            <pc:docMk/>
            <pc:sldMk cId="116526444" sldId="280"/>
            <ac:picMk id="13" creationId="{A5838C5C-C838-0460-4E6A-4AFCC0F94A40}"/>
          </ac:picMkLst>
        </pc:picChg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347269006" sldId="280"/>
        </pc:sldMkLst>
      </pc:sldChg>
      <pc:sldChg chg="addSp modSp add mod ord modAnim">
        <pc:chgData name="이 호진" userId="e7b51f9e24c37788" providerId="LiveId" clId="{03192B6E-B02E-41E1-8C1F-A7A61E62BD05}" dt="2022-05-26T07:00:36.772" v="1219" actId="207"/>
        <pc:sldMkLst>
          <pc:docMk/>
          <pc:sldMk cId="1508258563" sldId="281"/>
        </pc:sldMkLst>
        <pc:spChg chg="add mod">
          <ac:chgData name="이 호진" userId="e7b51f9e24c37788" providerId="LiveId" clId="{03192B6E-B02E-41E1-8C1F-A7A61E62BD05}" dt="2022-05-26T06:57:05.535" v="1186" actId="1076"/>
          <ac:spMkLst>
            <pc:docMk/>
            <pc:sldMk cId="1508258563" sldId="281"/>
            <ac:spMk id="2" creationId="{44055736-7C5C-5D8D-A0DA-40863E49F438}"/>
          </ac:spMkLst>
        </pc:spChg>
        <pc:spChg chg="add mod">
          <ac:chgData name="이 호진" userId="e7b51f9e24c37788" providerId="LiveId" clId="{03192B6E-B02E-41E1-8C1F-A7A61E62BD05}" dt="2022-05-26T06:56:38.350" v="1161" actId="6549"/>
          <ac:spMkLst>
            <pc:docMk/>
            <pc:sldMk cId="1508258563" sldId="281"/>
            <ac:spMk id="6" creationId="{82E46CA8-65BA-1F1F-7A61-80EB07AB7DCF}"/>
          </ac:spMkLst>
        </pc:spChg>
        <pc:spChg chg="add mod">
          <ac:chgData name="이 호진" userId="e7b51f9e24c37788" providerId="LiveId" clId="{03192B6E-B02E-41E1-8C1F-A7A61E62BD05}" dt="2022-05-26T07:00:36.772" v="1219" actId="207"/>
          <ac:spMkLst>
            <pc:docMk/>
            <pc:sldMk cId="1508258563" sldId="281"/>
            <ac:spMk id="10" creationId="{9406B38B-6A2E-9371-49F9-36533A7E72FB}"/>
          </ac:spMkLst>
        </pc:spChg>
        <pc:spChg chg="add mod">
          <ac:chgData name="이 호진" userId="e7b51f9e24c37788" providerId="LiveId" clId="{03192B6E-B02E-41E1-8C1F-A7A61E62BD05}" dt="2022-05-26T07:00:29.377" v="1217" actId="20577"/>
          <ac:spMkLst>
            <pc:docMk/>
            <pc:sldMk cId="1508258563" sldId="281"/>
            <ac:spMk id="12" creationId="{7D5741E8-082B-8889-E67A-A58065D3ECE9}"/>
          </ac:spMkLst>
        </pc:spChg>
        <pc:picChg chg="add mod">
          <ac:chgData name="이 호진" userId="e7b51f9e24c37788" providerId="LiveId" clId="{03192B6E-B02E-41E1-8C1F-A7A61E62BD05}" dt="2022-05-26T07:00:05.843" v="1199"/>
          <ac:picMkLst>
            <pc:docMk/>
            <pc:sldMk cId="1508258563" sldId="281"/>
            <ac:picMk id="11" creationId="{F70C5541-1422-7A25-8A43-7DA77523CD1F}"/>
          </ac:picMkLst>
        </pc:picChg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502147491" sldId="281"/>
        </pc:sldMkLst>
      </pc:sldChg>
      <pc:sldChg chg="add del">
        <pc:chgData name="이 호진" userId="e7b51f9e24c37788" providerId="LiveId" clId="{03192B6E-B02E-41E1-8C1F-A7A61E62BD05}" dt="2022-05-13T14:54:36.542" v="787" actId="47"/>
        <pc:sldMkLst>
          <pc:docMk/>
          <pc:sldMk cId="3892372575" sldId="281"/>
        </pc:sldMkLst>
      </pc:sldChg>
      <pc:sldChg chg="addSp modSp add mod ord modAnim">
        <pc:chgData name="이 호진" userId="e7b51f9e24c37788" providerId="LiveId" clId="{03192B6E-B02E-41E1-8C1F-A7A61E62BD05}" dt="2022-05-26T07:04:11.613" v="1319" actId="1076"/>
        <pc:sldMkLst>
          <pc:docMk/>
          <pc:sldMk cId="275002258" sldId="282"/>
        </pc:sldMkLst>
        <pc:spChg chg="add mod">
          <ac:chgData name="이 호진" userId="e7b51f9e24c37788" providerId="LiveId" clId="{03192B6E-B02E-41E1-8C1F-A7A61E62BD05}" dt="2022-05-26T07:00:53.918" v="1225" actId="20577"/>
          <ac:spMkLst>
            <pc:docMk/>
            <pc:sldMk cId="275002258" sldId="282"/>
            <ac:spMk id="6" creationId="{3D0DA34C-381C-290C-4573-66BD00CE5B6E}"/>
          </ac:spMkLst>
        </pc:spChg>
        <pc:spChg chg="add mod">
          <ac:chgData name="이 호진" userId="e7b51f9e24c37788" providerId="LiveId" clId="{03192B6E-B02E-41E1-8C1F-A7A61E62BD05}" dt="2022-05-26T07:01:13.840" v="1294" actId="6549"/>
          <ac:spMkLst>
            <pc:docMk/>
            <pc:sldMk cId="275002258" sldId="282"/>
            <ac:spMk id="10" creationId="{CE865986-DC9A-3FD2-7BBA-685E22B8C954}"/>
          </ac:spMkLst>
        </pc:spChg>
        <pc:spChg chg="add mod">
          <ac:chgData name="이 호진" userId="e7b51f9e24c37788" providerId="LiveId" clId="{03192B6E-B02E-41E1-8C1F-A7A61E62BD05}" dt="2022-05-26T07:03:47.437" v="1312" actId="14100"/>
          <ac:spMkLst>
            <pc:docMk/>
            <pc:sldMk cId="275002258" sldId="282"/>
            <ac:spMk id="11" creationId="{5D7C3154-0C45-9517-C5FA-D3A4E2D830E5}"/>
          </ac:spMkLst>
        </pc:spChg>
        <pc:spChg chg="add mod">
          <ac:chgData name="이 호진" userId="e7b51f9e24c37788" providerId="LiveId" clId="{03192B6E-B02E-41E1-8C1F-A7A61E62BD05}" dt="2022-05-26T07:04:06.117" v="1316" actId="14100"/>
          <ac:spMkLst>
            <pc:docMk/>
            <pc:sldMk cId="275002258" sldId="282"/>
            <ac:spMk id="12" creationId="{346A2F15-07F2-03ED-DEC9-12DE984B1AD3}"/>
          </ac:spMkLst>
        </pc:spChg>
        <pc:picChg chg="add mod">
          <ac:chgData name="이 호진" userId="e7b51f9e24c37788" providerId="LiveId" clId="{03192B6E-B02E-41E1-8C1F-A7A61E62BD05}" dt="2022-05-26T07:04:11.613" v="1319" actId="1076"/>
          <ac:picMkLst>
            <pc:docMk/>
            <pc:sldMk cId="275002258" sldId="282"/>
            <ac:picMk id="13" creationId="{863256AB-59B4-D295-0DAF-320E2506154D}"/>
          </ac:picMkLst>
        </pc:picChg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810430248" sldId="282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784140901" sldId="283"/>
        </pc:sldMkLst>
      </pc:sldChg>
      <pc:sldChg chg="add">
        <pc:chgData name="이 호진" userId="e7b51f9e24c37788" providerId="LiveId" clId="{03192B6E-B02E-41E1-8C1F-A7A61E62BD05}" dt="2022-05-26T06:55:08.127" v="1119"/>
        <pc:sldMkLst>
          <pc:docMk/>
          <pc:sldMk cId="3589596611" sldId="283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759549369" sldId="284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601393786" sldId="285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719574154" sldId="286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375654325" sldId="287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550423792" sldId="288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955765406" sldId="289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999122562" sldId="290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2406939830" sldId="291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126623488" sldId="292"/>
        </pc:sldMkLst>
      </pc:sldChg>
      <pc:sldChg chg="add del">
        <pc:chgData name="이 호진" userId="e7b51f9e24c37788" providerId="LiveId" clId="{03192B6E-B02E-41E1-8C1F-A7A61E62BD05}" dt="2022-05-13T10:22:33.848" v="191" actId="47"/>
        <pc:sldMkLst>
          <pc:docMk/>
          <pc:sldMk cId="3758577180" sldId="29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058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15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06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75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61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131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24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10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11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500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1651B-41DE-415E-9C77-57EF66C07FBE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08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B533503-591B-CE08-2CF8-93764F16A9F7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82596-B4CC-6555-680D-A712BC42322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C6BDF-AAA2-19E3-670F-80797817C1D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02.1-1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1D26A-912F-DA87-0C31-047DBADFDD8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아두이노</a:t>
            </a:r>
            <a:r>
              <a:rPr lang="ko-KR" altLang="en-US" dirty="0">
                <a:solidFill>
                  <a:schemeClr val="bg1"/>
                </a:solidFill>
              </a:rPr>
              <a:t> 포트</a:t>
            </a:r>
          </a:p>
        </p:txBody>
      </p:sp>
      <p:pic>
        <p:nvPicPr>
          <p:cNvPr id="6" name="Picture 2" descr="아두이노 - 위키백과, 우리 모두의 백과사전">
            <a:extLst>
              <a:ext uri="{FF2B5EF4-FFF2-40B4-BE49-F238E27FC236}">
                <a16:creationId xmlns:a16="http://schemas.microsoft.com/office/drawing/2014/main" id="{6B207170-BEC9-E541-CA02-0EA64C68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994" y="1223684"/>
            <a:ext cx="1671917" cy="113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2BC6A-8622-378D-781B-17A25B5A9C7C}"/>
              </a:ext>
            </a:extLst>
          </p:cNvPr>
          <p:cNvSpPr txBox="1"/>
          <p:nvPr/>
        </p:nvSpPr>
        <p:spPr>
          <a:xfrm>
            <a:off x="3523130" y="1223684"/>
            <a:ext cx="4908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아날로그 </a:t>
            </a:r>
            <a:r>
              <a:rPr lang="en-US" altLang="ko-KR" sz="3600" dirty="0"/>
              <a:t>LED</a:t>
            </a:r>
            <a:endParaRPr lang="ko-KR" altLang="en-US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B608FD-058E-F0A1-B35A-F530BA00B8A2}"/>
              </a:ext>
            </a:extLst>
          </p:cNvPr>
          <p:cNvSpPr txBox="1"/>
          <p:nvPr/>
        </p:nvSpPr>
        <p:spPr>
          <a:xfrm>
            <a:off x="3587001" y="1956550"/>
            <a:ext cx="4336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아날로그 신호를 통하여 </a:t>
            </a:r>
            <a:r>
              <a:rPr lang="en-US" altLang="ko-KR" b="1" dirty="0"/>
              <a:t>LED</a:t>
            </a:r>
            <a:r>
              <a:rPr lang="ko-KR" altLang="en-US" b="1" dirty="0"/>
              <a:t>의 밝기를 </a:t>
            </a:r>
            <a:endParaRPr lang="en-US" altLang="ko-KR" b="1" dirty="0"/>
          </a:p>
          <a:p>
            <a:r>
              <a:rPr lang="ko-KR" altLang="en-US" dirty="0"/>
              <a:t>조절해 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4666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556087-BBCB-2BA7-73F5-67B19C2BF205}"/>
              </a:ext>
            </a:extLst>
          </p:cNvPr>
          <p:cNvSpPr txBox="1"/>
          <p:nvPr/>
        </p:nvSpPr>
        <p:spPr>
          <a:xfrm>
            <a:off x="356348" y="941294"/>
            <a:ext cx="3583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아날로그 신호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12420A-C15D-4706-4C33-D9CCA8657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2177582"/>
            <a:ext cx="8217407" cy="1217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D35FE6-01CF-4EC1-1B42-E80A4DE3D4FB}"/>
              </a:ext>
            </a:extLst>
          </p:cNvPr>
          <p:cNvSpPr txBox="1"/>
          <p:nvPr/>
        </p:nvSpPr>
        <p:spPr>
          <a:xfrm>
            <a:off x="3859305" y="941294"/>
            <a:ext cx="4780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아날로그는 디지털 신호와 달리 연속적인 값을 가지고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또한 값의 폭이 있어 크기를 지정할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0356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아날로그 출력하기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0A518C0-C02E-4AA4-BAB6-DF343CD01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905281"/>
            <a:ext cx="4410634" cy="15694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48C4AD-C5BD-30C1-000A-56EC62A78119}"/>
              </a:ext>
            </a:extLst>
          </p:cNvPr>
          <p:cNvSpPr txBox="1"/>
          <p:nvPr/>
        </p:nvSpPr>
        <p:spPr>
          <a:xfrm>
            <a:off x="403413" y="935988"/>
            <a:ext cx="4242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아날로그</a:t>
            </a:r>
            <a:r>
              <a:rPr lang="ko-KR" altLang="en-US" sz="3600" dirty="0"/>
              <a:t> 출력 함수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F04743-F787-AC1B-1F1C-E6D9A6B7C27C}"/>
              </a:ext>
            </a:extLst>
          </p:cNvPr>
          <p:cNvSpPr txBox="1"/>
          <p:nvPr/>
        </p:nvSpPr>
        <p:spPr>
          <a:xfrm>
            <a:off x="4572000" y="1259153"/>
            <a:ext cx="4168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아날로그 함수를 이용하여 밝기를 조절해 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95076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C1624-0DD6-4308-B78D-AF6999FC699F}"/>
              </a:ext>
            </a:extLst>
          </p:cNvPr>
          <p:cNvSpPr txBox="1"/>
          <p:nvPr/>
        </p:nvSpPr>
        <p:spPr>
          <a:xfrm>
            <a:off x="3395381" y="933720"/>
            <a:ext cx="523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디지털의 </a:t>
            </a:r>
            <a:r>
              <a:rPr lang="en-US" altLang="ko-KR" sz="1400" dirty="0" err="1"/>
              <a:t>pwn</a:t>
            </a:r>
            <a:r>
              <a:rPr lang="ko-KR" altLang="en-US" sz="1400" dirty="0"/>
              <a:t>을 이용하여 </a:t>
            </a:r>
            <a:r>
              <a:rPr lang="en-US" altLang="ko-KR" sz="1400" dirty="0"/>
              <a:t>led </a:t>
            </a:r>
            <a:r>
              <a:rPr lang="ko-KR" altLang="en-US" sz="1400" dirty="0"/>
              <a:t>밝기 조절해 봅시다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Pwn</a:t>
            </a:r>
            <a:r>
              <a:rPr lang="en-US" altLang="ko-KR" sz="1400" dirty="0"/>
              <a:t> </a:t>
            </a:r>
            <a:r>
              <a:rPr lang="ko-KR" altLang="en-US" sz="1400" dirty="0"/>
              <a:t>포트는 </a:t>
            </a:r>
            <a:r>
              <a:rPr lang="en-US" altLang="ko-KR" sz="1400" dirty="0"/>
              <a:t>~ </a:t>
            </a:r>
            <a:r>
              <a:rPr lang="ko-KR" altLang="en-US" sz="1400" dirty="0"/>
              <a:t>표시가 되어 있음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57ED03-F64A-B8CC-F730-ACCDD09A56E5}"/>
              </a:ext>
            </a:extLst>
          </p:cNvPr>
          <p:cNvSpPr txBox="1"/>
          <p:nvPr/>
        </p:nvSpPr>
        <p:spPr>
          <a:xfrm>
            <a:off x="265020" y="920177"/>
            <a:ext cx="2702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회로구성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B40C7AC-1F65-F9D4-CFD0-D1CFA4A2A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20" y="1995866"/>
            <a:ext cx="4248880" cy="281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15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B533503-591B-CE08-2CF8-93764F16A9F7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82596-B4CC-6555-680D-A712BC42322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C6BDF-AAA2-19E3-670F-80797817C1D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02.1-1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1D26A-912F-DA87-0C31-047DBADFDD8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아두이노</a:t>
            </a:r>
            <a:r>
              <a:rPr lang="ko-KR" altLang="en-US" dirty="0">
                <a:solidFill>
                  <a:schemeClr val="bg1"/>
                </a:solidFill>
              </a:rPr>
              <a:t> 포트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0D4454-DD56-3AA1-2B7A-32B3B10D5F47}"/>
              </a:ext>
            </a:extLst>
          </p:cNvPr>
          <p:cNvSpPr txBox="1"/>
          <p:nvPr/>
        </p:nvSpPr>
        <p:spPr>
          <a:xfrm>
            <a:off x="255496" y="736586"/>
            <a:ext cx="2749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실습 </a:t>
            </a:r>
            <a:r>
              <a:rPr lang="en-US" altLang="ko-KR" sz="3600" dirty="0"/>
              <a:t>02.2-1</a:t>
            </a:r>
            <a:endParaRPr lang="ko-KR" altLang="en-US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E85BA2-3A12-3F2E-5192-339DBC969444}"/>
              </a:ext>
            </a:extLst>
          </p:cNvPr>
          <p:cNvSpPr txBox="1"/>
          <p:nvPr/>
        </p:nvSpPr>
        <p:spPr>
          <a:xfrm>
            <a:off x="517712" y="2275531"/>
            <a:ext cx="32945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setup</a:t>
            </a:r>
            <a:r>
              <a:rPr lang="ko-KR" altLang="en-US" sz="1200" dirty="0"/>
              <a:t>()</a:t>
            </a:r>
          </a:p>
          <a:p>
            <a:r>
              <a:rPr lang="ko-KR" altLang="en-US" sz="1200" dirty="0"/>
              <a:t>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pinMode</a:t>
            </a:r>
            <a:r>
              <a:rPr lang="ko-KR" altLang="en-US" sz="1200" dirty="0"/>
              <a:t>(6, OUTPUT);</a:t>
            </a:r>
          </a:p>
          <a:p>
            <a:r>
              <a:rPr lang="ko-KR" altLang="en-US" sz="1200" dirty="0"/>
              <a:t>}</a:t>
            </a:r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loop</a:t>
            </a:r>
            <a:r>
              <a:rPr lang="ko-KR" altLang="en-US" sz="1200" dirty="0"/>
              <a:t>()</a:t>
            </a:r>
          </a:p>
          <a:p>
            <a:r>
              <a:rPr lang="ko-KR" altLang="en-US" sz="1200" dirty="0"/>
              <a:t>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analogWrite</a:t>
            </a:r>
            <a:r>
              <a:rPr lang="ko-KR" altLang="en-US" sz="1200" dirty="0"/>
              <a:t>(6, 255);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(1000); // </a:t>
            </a:r>
            <a:r>
              <a:rPr lang="ko-KR" altLang="en-US" sz="1200" dirty="0" err="1"/>
              <a:t>Wait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 1000 </a:t>
            </a:r>
            <a:r>
              <a:rPr lang="ko-KR" altLang="en-US" sz="1200" dirty="0" err="1"/>
              <a:t>millisecond</a:t>
            </a:r>
            <a:r>
              <a:rPr lang="ko-KR" altLang="en-US" sz="1200" dirty="0"/>
              <a:t>(</a:t>
            </a:r>
            <a:r>
              <a:rPr lang="ko-KR" altLang="en-US" sz="1200" dirty="0" err="1"/>
              <a:t>s</a:t>
            </a:r>
            <a:r>
              <a:rPr lang="ko-KR" altLang="en-US" sz="1200" dirty="0"/>
              <a:t>)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analogWrite</a:t>
            </a:r>
            <a:r>
              <a:rPr lang="ko-KR" altLang="en-US" sz="1200" dirty="0"/>
              <a:t>(6, 0);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(1000); // </a:t>
            </a:r>
            <a:r>
              <a:rPr lang="ko-KR" altLang="en-US" sz="1200" dirty="0" err="1"/>
              <a:t>Wait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 1000 </a:t>
            </a:r>
            <a:r>
              <a:rPr lang="ko-KR" altLang="en-US" sz="1200" dirty="0" err="1"/>
              <a:t>millisecond</a:t>
            </a:r>
            <a:r>
              <a:rPr lang="ko-KR" altLang="en-US" sz="1200" dirty="0"/>
              <a:t>(</a:t>
            </a:r>
            <a:r>
              <a:rPr lang="ko-KR" altLang="en-US" sz="1200" dirty="0" err="1"/>
              <a:t>s</a:t>
            </a:r>
            <a:r>
              <a:rPr lang="ko-KR" altLang="en-US" sz="1200" dirty="0"/>
              <a:t>)</a:t>
            </a:r>
          </a:p>
          <a:p>
            <a:r>
              <a:rPr lang="ko-KR" altLang="en-US" sz="1200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0DCEA-6767-20A1-0BC4-719644B2A5D7}"/>
              </a:ext>
            </a:extLst>
          </p:cNvPr>
          <p:cNvSpPr txBox="1"/>
          <p:nvPr/>
        </p:nvSpPr>
        <p:spPr>
          <a:xfrm>
            <a:off x="255496" y="1399325"/>
            <a:ext cx="26759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예제코드</a:t>
            </a:r>
            <a:r>
              <a:rPr lang="en-US" altLang="ko-KR" sz="1200" dirty="0"/>
              <a:t>: </a:t>
            </a:r>
            <a:r>
              <a:rPr lang="ko-KR" altLang="en-US" sz="1200" dirty="0"/>
              <a:t>02.2_led_ananlog_01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8CF518-3027-E0B2-F2B8-286DEE630923}"/>
              </a:ext>
            </a:extLst>
          </p:cNvPr>
          <p:cNvSpPr/>
          <p:nvPr/>
        </p:nvSpPr>
        <p:spPr>
          <a:xfrm>
            <a:off x="1596837" y="3583641"/>
            <a:ext cx="369795" cy="182970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1C5068-F90B-A7BC-E6B5-65FB4CD976FE}"/>
              </a:ext>
            </a:extLst>
          </p:cNvPr>
          <p:cNvSpPr/>
          <p:nvPr/>
        </p:nvSpPr>
        <p:spPr>
          <a:xfrm>
            <a:off x="1532964" y="3992263"/>
            <a:ext cx="369795" cy="182970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C61523-1100-4B9B-BCB8-7F5C0286BF6C}"/>
              </a:ext>
            </a:extLst>
          </p:cNvPr>
          <p:cNvSpPr txBox="1"/>
          <p:nvPr/>
        </p:nvSpPr>
        <p:spPr>
          <a:xfrm>
            <a:off x="4161865" y="2937310"/>
            <a:ext cx="3294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최대값 </a:t>
            </a:r>
            <a:r>
              <a:rPr lang="en-US" altLang="ko-KR" dirty="0"/>
              <a:t>High</a:t>
            </a:r>
            <a:r>
              <a:rPr lang="ko-KR" altLang="en-US" dirty="0"/>
              <a:t>는 </a:t>
            </a:r>
            <a:r>
              <a:rPr lang="en-US" altLang="ko-KR" dirty="0"/>
              <a:t>255,</a:t>
            </a:r>
          </a:p>
          <a:p>
            <a:r>
              <a:rPr lang="ko-KR" altLang="en-US" dirty="0"/>
              <a:t>최소값 </a:t>
            </a:r>
            <a:r>
              <a:rPr lang="en-US" altLang="ko-KR" dirty="0"/>
              <a:t>Low</a:t>
            </a:r>
            <a:r>
              <a:rPr lang="ko-KR" altLang="en-US" dirty="0"/>
              <a:t>는 </a:t>
            </a:r>
            <a:r>
              <a:rPr lang="en-US" altLang="ko-KR" dirty="0"/>
              <a:t>0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74F42DF-D34D-1402-4B14-80297CE6D189}"/>
              </a:ext>
            </a:extLst>
          </p:cNvPr>
          <p:cNvCxnSpPr>
            <a:stCxn id="17" idx="1"/>
            <a:endCxn id="15" idx="3"/>
          </p:cNvCxnSpPr>
          <p:nvPr/>
        </p:nvCxnSpPr>
        <p:spPr>
          <a:xfrm flipH="1">
            <a:off x="1966632" y="3260476"/>
            <a:ext cx="2195233" cy="414650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342C294-888E-3480-C344-E3A7B9A05FD7}"/>
              </a:ext>
            </a:extLst>
          </p:cNvPr>
          <p:cNvCxnSpPr>
            <a:cxnSpLocks/>
            <a:stCxn id="17" idx="1"/>
            <a:endCxn id="16" idx="3"/>
          </p:cNvCxnSpPr>
          <p:nvPr/>
        </p:nvCxnSpPr>
        <p:spPr>
          <a:xfrm flipH="1">
            <a:off x="1902759" y="3260476"/>
            <a:ext cx="2259106" cy="823272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B9DFD6E-1CAF-E02F-23A3-80BDEC0C53A0}"/>
              </a:ext>
            </a:extLst>
          </p:cNvPr>
          <p:cNvSpPr txBox="1"/>
          <p:nvPr/>
        </p:nvSpPr>
        <p:spPr>
          <a:xfrm>
            <a:off x="2884394" y="102928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아날로그로 </a:t>
            </a:r>
            <a:r>
              <a:rPr lang="en-US" altLang="ko-KR" sz="1400" dirty="0"/>
              <a:t>LED </a:t>
            </a:r>
            <a:r>
              <a:rPr lang="ko-KR" altLang="en-US" sz="1400" dirty="0"/>
              <a:t>깜빡임 출력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27C214-3641-4220-9360-C59EDDF82036}"/>
              </a:ext>
            </a:extLst>
          </p:cNvPr>
          <p:cNvSpPr txBox="1"/>
          <p:nvPr/>
        </p:nvSpPr>
        <p:spPr>
          <a:xfrm>
            <a:off x="255496" y="1667795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https://www.tinkercad.com/things/3zFyU85FFEb</a:t>
            </a:r>
          </a:p>
        </p:txBody>
      </p:sp>
    </p:spTree>
    <p:extLst>
      <p:ext uri="{BB962C8B-B14F-4D97-AF65-F5344CB8AC3E}">
        <p14:creationId xmlns:p14="http://schemas.microsoft.com/office/powerpoint/2010/main" val="3009393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63AA12-3D6D-9830-D0DE-A30F49361664}"/>
              </a:ext>
            </a:extLst>
          </p:cNvPr>
          <p:cNvSpPr txBox="1"/>
          <p:nvPr/>
        </p:nvSpPr>
        <p:spPr>
          <a:xfrm>
            <a:off x="403413" y="935988"/>
            <a:ext cx="2649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결과확인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D309F5-3684-8E82-C8DE-3ECC2EB43EA2}"/>
              </a:ext>
            </a:extLst>
          </p:cNvPr>
          <p:cNvSpPr txBox="1"/>
          <p:nvPr/>
        </p:nvSpPr>
        <p:spPr>
          <a:xfrm>
            <a:off x="460561" y="1582319"/>
            <a:ext cx="586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analogWrite</a:t>
            </a:r>
            <a:r>
              <a:rPr lang="ko-KR" altLang="en-US" dirty="0"/>
              <a:t>로 동일한 </a:t>
            </a:r>
            <a:r>
              <a:rPr lang="en-US" altLang="ko-KR" dirty="0"/>
              <a:t>LED </a:t>
            </a:r>
            <a:r>
              <a:rPr lang="ko-KR" altLang="en-US" dirty="0"/>
              <a:t>깜빡임을 출력할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112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E46CA8-65BA-1F1F-7A61-80EB07AB7DCF}"/>
              </a:ext>
            </a:extLst>
          </p:cNvPr>
          <p:cNvSpPr txBox="1"/>
          <p:nvPr/>
        </p:nvSpPr>
        <p:spPr>
          <a:xfrm>
            <a:off x="255496" y="736586"/>
            <a:ext cx="2749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실습 </a:t>
            </a:r>
            <a:r>
              <a:rPr lang="en-US" altLang="ko-KR" sz="3600" dirty="0"/>
              <a:t>02.2-2</a:t>
            </a:r>
            <a:endParaRPr lang="ko-KR" alt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055736-7C5C-5D8D-A0DA-40863E49F438}"/>
              </a:ext>
            </a:extLst>
          </p:cNvPr>
          <p:cNvSpPr txBox="1"/>
          <p:nvPr/>
        </p:nvSpPr>
        <p:spPr>
          <a:xfrm>
            <a:off x="2924736" y="981636"/>
            <a:ext cx="274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밝기 조절하기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06B38B-6A2E-9371-49F9-36533A7E72FB}"/>
              </a:ext>
            </a:extLst>
          </p:cNvPr>
          <p:cNvSpPr txBox="1"/>
          <p:nvPr/>
        </p:nvSpPr>
        <p:spPr>
          <a:xfrm>
            <a:off x="463922" y="2043425"/>
            <a:ext cx="274992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setup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pinMode</a:t>
            </a:r>
            <a:r>
              <a:rPr lang="ko-KR" altLang="en-US" sz="1200" dirty="0"/>
              <a:t>(6,OUTPUT);</a:t>
            </a:r>
          </a:p>
          <a:p>
            <a:r>
              <a:rPr lang="ko-KR" altLang="en-US" sz="1200" dirty="0"/>
              <a:t>}</a:t>
            </a:r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loop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// 서서히 </a:t>
            </a:r>
            <a:r>
              <a:rPr lang="ko-KR" altLang="en-US" sz="1200" dirty="0" err="1"/>
              <a:t>밝아지기</a:t>
            </a:r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>
                <a:solidFill>
                  <a:srgbClr val="FF0000"/>
                </a:solidFill>
              </a:rPr>
              <a:t>for</a:t>
            </a:r>
            <a:r>
              <a:rPr lang="ko-KR" altLang="en-US" sz="1200" dirty="0">
                <a:solidFill>
                  <a:srgbClr val="FF0000"/>
                </a:solidFill>
              </a:rPr>
              <a:t>(</a:t>
            </a:r>
            <a:r>
              <a:rPr lang="ko-KR" altLang="en-US" sz="1200" dirty="0" err="1">
                <a:solidFill>
                  <a:srgbClr val="FF0000"/>
                </a:solidFill>
              </a:rPr>
              <a:t>int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err="1">
                <a:solidFill>
                  <a:srgbClr val="FF0000"/>
                </a:solidFill>
              </a:rPr>
              <a:t>i</a:t>
            </a:r>
            <a:r>
              <a:rPr lang="ko-KR" altLang="en-US" sz="1200" dirty="0">
                <a:solidFill>
                  <a:srgbClr val="FF0000"/>
                </a:solidFill>
              </a:rPr>
              <a:t>=0; </a:t>
            </a:r>
            <a:r>
              <a:rPr lang="ko-KR" altLang="en-US" sz="1200" dirty="0" err="1">
                <a:solidFill>
                  <a:srgbClr val="FF0000"/>
                </a:solidFill>
              </a:rPr>
              <a:t>i</a:t>
            </a:r>
            <a:r>
              <a:rPr lang="ko-KR" altLang="en-US" sz="1200" dirty="0">
                <a:solidFill>
                  <a:srgbClr val="FF0000"/>
                </a:solidFill>
              </a:rPr>
              <a:t>&lt;255; </a:t>
            </a:r>
            <a:r>
              <a:rPr lang="ko-KR" altLang="en-US" sz="1200" dirty="0" err="1">
                <a:solidFill>
                  <a:srgbClr val="FF0000"/>
                </a:solidFill>
              </a:rPr>
              <a:t>i</a:t>
            </a:r>
            <a:r>
              <a:rPr lang="ko-KR" altLang="en-US" sz="1200" dirty="0">
                <a:solidFill>
                  <a:srgbClr val="FF0000"/>
                </a:solidFill>
              </a:rPr>
              <a:t>++){</a:t>
            </a:r>
          </a:p>
          <a:p>
            <a:r>
              <a:rPr lang="ko-KR" altLang="en-US" sz="1200" dirty="0">
                <a:solidFill>
                  <a:srgbClr val="FF0000"/>
                </a:solidFill>
              </a:rPr>
              <a:t>    </a:t>
            </a:r>
            <a:r>
              <a:rPr lang="ko-KR" altLang="en-US" sz="1200" dirty="0" err="1">
                <a:solidFill>
                  <a:srgbClr val="FF0000"/>
                </a:solidFill>
              </a:rPr>
              <a:t>analogWrite</a:t>
            </a:r>
            <a:r>
              <a:rPr lang="ko-KR" altLang="en-US" sz="1200" dirty="0">
                <a:solidFill>
                  <a:srgbClr val="FF0000"/>
                </a:solidFill>
              </a:rPr>
              <a:t>(6,i);</a:t>
            </a:r>
          </a:p>
          <a:p>
            <a:r>
              <a:rPr lang="ko-KR" altLang="en-US" sz="1200" dirty="0">
                <a:solidFill>
                  <a:srgbClr val="FF0000"/>
                </a:solidFill>
              </a:rPr>
              <a:t>    </a:t>
            </a:r>
            <a:r>
              <a:rPr lang="ko-KR" altLang="en-US" sz="1200" dirty="0" err="1">
                <a:solidFill>
                  <a:srgbClr val="FF0000"/>
                </a:solidFill>
              </a:rPr>
              <a:t>delay</a:t>
            </a:r>
            <a:r>
              <a:rPr lang="ko-KR" altLang="en-US" sz="1200" dirty="0">
                <a:solidFill>
                  <a:srgbClr val="FF0000"/>
                </a:solidFill>
              </a:rPr>
              <a:t>(10); // 0.01초</a:t>
            </a:r>
          </a:p>
          <a:p>
            <a:r>
              <a:rPr lang="ko-KR" altLang="en-US" sz="1200" dirty="0">
                <a:solidFill>
                  <a:srgbClr val="FF0000"/>
                </a:solidFill>
              </a:rPr>
              <a:t>  }</a:t>
            </a:r>
          </a:p>
          <a:p>
            <a:r>
              <a:rPr lang="ko-KR" altLang="en-US" sz="1200" dirty="0"/>
              <a:t>}</a:t>
            </a:r>
          </a:p>
        </p:txBody>
      </p:sp>
      <p:pic>
        <p:nvPicPr>
          <p:cNvPr id="11" name="KakaoTalk_20220513_234630915">
            <a:hlinkClick r:id="" action="ppaction://media"/>
            <a:extLst>
              <a:ext uri="{FF2B5EF4-FFF2-40B4-BE49-F238E27FC236}">
                <a16:creationId xmlns:a16="http://schemas.microsoft.com/office/drawing/2014/main" id="{F70C5541-1422-7A25-8A43-7DA77523CD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6558" y="1820900"/>
            <a:ext cx="4465712" cy="25119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5741E8-082B-8889-E67A-A58065D3ECE9}"/>
              </a:ext>
            </a:extLst>
          </p:cNvPr>
          <p:cNvSpPr txBox="1"/>
          <p:nvPr/>
        </p:nvSpPr>
        <p:spPr>
          <a:xfrm>
            <a:off x="336177" y="134979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예제코드 </a:t>
            </a:r>
            <a:r>
              <a:rPr lang="en-US" altLang="ko-KR" sz="1200" dirty="0"/>
              <a:t>: </a:t>
            </a:r>
            <a:r>
              <a:rPr lang="ko-KR" altLang="en-US" sz="1200" dirty="0"/>
              <a:t>02.2_led_ananlog_02</a:t>
            </a:r>
          </a:p>
        </p:txBody>
      </p:sp>
    </p:spTree>
    <p:extLst>
      <p:ext uri="{BB962C8B-B14F-4D97-AF65-F5344CB8AC3E}">
        <p14:creationId xmlns:p14="http://schemas.microsoft.com/office/powerpoint/2010/main" val="150825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DA34C-381C-290C-4573-66BD00CE5B6E}"/>
              </a:ext>
            </a:extLst>
          </p:cNvPr>
          <p:cNvSpPr txBox="1"/>
          <p:nvPr/>
        </p:nvSpPr>
        <p:spPr>
          <a:xfrm>
            <a:off x="255496" y="736586"/>
            <a:ext cx="2749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실습 </a:t>
            </a:r>
            <a:r>
              <a:rPr lang="en-US" altLang="ko-KR" sz="3600" dirty="0"/>
              <a:t>02.2-3</a:t>
            </a:r>
            <a:endParaRPr lang="ko-KR" altLang="en-US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865986-DC9A-3FD2-7BBA-685E22B8C954}"/>
              </a:ext>
            </a:extLst>
          </p:cNvPr>
          <p:cNvSpPr txBox="1"/>
          <p:nvPr/>
        </p:nvSpPr>
        <p:spPr>
          <a:xfrm>
            <a:off x="2924736" y="981636"/>
            <a:ext cx="2749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점점 밝아지고</a:t>
            </a:r>
            <a:r>
              <a:rPr lang="en-US" altLang="ko-KR" sz="1400" dirty="0"/>
              <a:t>, </a:t>
            </a:r>
            <a:r>
              <a:rPr lang="ko-KR" altLang="en-US" sz="1400" dirty="0"/>
              <a:t>점점 </a:t>
            </a:r>
            <a:r>
              <a:rPr lang="ko-KR" altLang="en-US" sz="1400" dirty="0" err="1"/>
              <a:t>어두어지기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C3154-0C45-9517-C5FA-D3A4E2D830E5}"/>
              </a:ext>
            </a:extLst>
          </p:cNvPr>
          <p:cNvSpPr txBox="1"/>
          <p:nvPr/>
        </p:nvSpPr>
        <p:spPr>
          <a:xfrm>
            <a:off x="316006" y="1382917"/>
            <a:ext cx="315333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예제코드</a:t>
            </a:r>
            <a:r>
              <a:rPr lang="en-US" altLang="ko-KR" sz="1200" dirty="0"/>
              <a:t>: </a:t>
            </a:r>
            <a:r>
              <a:rPr lang="ko-KR" altLang="en-US" sz="1200" dirty="0"/>
              <a:t>02.2_led_ananlog_03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6A2F15-07F2-03ED-DEC9-12DE984B1AD3}"/>
              </a:ext>
            </a:extLst>
          </p:cNvPr>
          <p:cNvSpPr txBox="1"/>
          <p:nvPr/>
        </p:nvSpPr>
        <p:spPr>
          <a:xfrm>
            <a:off x="188259" y="1873735"/>
            <a:ext cx="24406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/>
              <a:t> // 서서히 </a:t>
            </a:r>
            <a:r>
              <a:rPr lang="ko-KR" altLang="en-US" sz="1200" dirty="0" err="1"/>
              <a:t>밝아지기</a:t>
            </a:r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=0;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&lt;255;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++){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analogWrite</a:t>
            </a:r>
            <a:r>
              <a:rPr lang="ko-KR" altLang="en-US" sz="1200" dirty="0"/>
              <a:t>(6,i);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(10); // 0.01초</a:t>
            </a:r>
          </a:p>
          <a:p>
            <a:r>
              <a:rPr lang="ko-KR" altLang="en-US" sz="1200" dirty="0"/>
              <a:t>  }</a:t>
            </a:r>
          </a:p>
          <a:p>
            <a:r>
              <a:rPr lang="ko-KR" altLang="en-US" sz="1200" dirty="0"/>
              <a:t>  </a:t>
            </a:r>
          </a:p>
          <a:p>
            <a:r>
              <a:rPr lang="ko-KR" altLang="en-US" sz="1200" dirty="0"/>
              <a:t>  // 서서히 줄어들기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for</a:t>
            </a:r>
            <a:r>
              <a:rPr lang="ko-KR" altLang="en-US" sz="1200" dirty="0"/>
              <a:t>(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=255;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&gt;=0; </a:t>
            </a:r>
            <a:r>
              <a:rPr lang="ko-KR" altLang="en-US" sz="1200" dirty="0" err="1"/>
              <a:t>i</a:t>
            </a:r>
            <a:r>
              <a:rPr lang="ko-KR" altLang="en-US" sz="1200" dirty="0"/>
              <a:t>--){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analogWrite</a:t>
            </a:r>
            <a:r>
              <a:rPr lang="ko-KR" altLang="en-US" sz="1200" dirty="0"/>
              <a:t>(6,i);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(10); // 0.01초</a:t>
            </a:r>
          </a:p>
          <a:p>
            <a:r>
              <a:rPr lang="ko-KR" altLang="en-US" sz="1200" dirty="0"/>
              <a:t>  }</a:t>
            </a:r>
          </a:p>
        </p:txBody>
      </p:sp>
      <p:pic>
        <p:nvPicPr>
          <p:cNvPr id="13" name="KakaoTalk_20220513_235034178">
            <a:hlinkClick r:id="" action="ppaction://media"/>
            <a:extLst>
              <a:ext uri="{FF2B5EF4-FFF2-40B4-BE49-F238E27FC236}">
                <a16:creationId xmlns:a16="http://schemas.microsoft.com/office/drawing/2014/main" id="{863256AB-59B4-D295-0DAF-320E25061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2824" y="2046274"/>
            <a:ext cx="4412033" cy="248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</p:spTree>
    <p:extLst>
      <p:ext uri="{BB962C8B-B14F-4D97-AF65-F5344CB8AC3E}">
        <p14:creationId xmlns:p14="http://schemas.microsoft.com/office/powerpoint/2010/main" val="3589596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346</Words>
  <Application>Microsoft Office PowerPoint</Application>
  <PresentationFormat>화면 슬라이드 쇼(16:9)</PresentationFormat>
  <Paragraphs>75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호진</dc:creator>
  <cp:lastModifiedBy>이 호진</cp:lastModifiedBy>
  <cp:revision>3</cp:revision>
  <dcterms:created xsi:type="dcterms:W3CDTF">2022-02-09T03:28:42Z</dcterms:created>
  <dcterms:modified xsi:type="dcterms:W3CDTF">2022-05-27T05:24:35Z</dcterms:modified>
</cp:coreProperties>
</file>

<file path=docProps/thumbnail.jpeg>
</file>